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2"/>
  </p:notesMasterIdLst>
  <p:sldIdLst>
    <p:sldId id="256" r:id="rId2"/>
    <p:sldId id="257" r:id="rId3"/>
    <p:sldId id="279" r:id="rId4"/>
    <p:sldId id="280" r:id="rId5"/>
    <p:sldId id="281" r:id="rId6"/>
    <p:sldId id="282" r:id="rId7"/>
    <p:sldId id="283" r:id="rId8"/>
    <p:sldId id="284" r:id="rId9"/>
    <p:sldId id="285" r:id="rId10"/>
    <p:sldId id="286" r:id="rId11"/>
    <p:sldId id="287" r:id="rId12"/>
    <p:sldId id="288" r:id="rId13"/>
    <p:sldId id="289" r:id="rId14"/>
    <p:sldId id="291" r:id="rId15"/>
    <p:sldId id="290" r:id="rId16"/>
    <p:sldId id="292" r:id="rId17"/>
    <p:sldId id="294" r:id="rId18"/>
    <p:sldId id="293" r:id="rId19"/>
    <p:sldId id="295" r:id="rId20"/>
    <p:sldId id="296" r:id="rId21"/>
  </p:sldIdLst>
  <p:sldSz cx="12193588" cy="6858000"/>
  <p:notesSz cx="6858000" cy="9144000"/>
  <p:defaultTextStyle>
    <a:defPPr>
      <a:defRPr lang="en-US"/>
    </a:defPPr>
    <a:lvl1pPr marL="0" algn="l" defTabSz="609600" rtl="0" eaLnBrk="1" latinLnBrk="0" hangingPunct="1">
      <a:defRPr sz="2400" kern="1200">
        <a:solidFill>
          <a:schemeClr val="tx1"/>
        </a:solidFill>
        <a:latin typeface="+mn-lt"/>
        <a:ea typeface="+mn-ea"/>
        <a:cs typeface="+mn-cs"/>
      </a:defRPr>
    </a:lvl1pPr>
    <a:lvl2pPr marL="609600" algn="l" defTabSz="609600" rtl="0" eaLnBrk="1" latinLnBrk="0" hangingPunct="1">
      <a:defRPr sz="2400" kern="1200">
        <a:solidFill>
          <a:schemeClr val="tx1"/>
        </a:solidFill>
        <a:latin typeface="+mn-lt"/>
        <a:ea typeface="+mn-ea"/>
        <a:cs typeface="+mn-cs"/>
      </a:defRPr>
    </a:lvl2pPr>
    <a:lvl3pPr marL="1219200" algn="l" defTabSz="609600" rtl="0" eaLnBrk="1" latinLnBrk="0" hangingPunct="1">
      <a:defRPr sz="2400" kern="1200">
        <a:solidFill>
          <a:schemeClr val="tx1"/>
        </a:solidFill>
        <a:latin typeface="+mn-lt"/>
        <a:ea typeface="+mn-ea"/>
        <a:cs typeface="+mn-cs"/>
      </a:defRPr>
    </a:lvl3pPr>
    <a:lvl4pPr marL="1828800" algn="l" defTabSz="609600" rtl="0" eaLnBrk="1" latinLnBrk="0" hangingPunct="1">
      <a:defRPr sz="2400" kern="1200">
        <a:solidFill>
          <a:schemeClr val="tx1"/>
        </a:solidFill>
        <a:latin typeface="+mn-lt"/>
        <a:ea typeface="+mn-ea"/>
        <a:cs typeface="+mn-cs"/>
      </a:defRPr>
    </a:lvl4pPr>
    <a:lvl5pPr marL="2438400" algn="l" defTabSz="609600" rtl="0" eaLnBrk="1" latinLnBrk="0" hangingPunct="1">
      <a:defRPr sz="2400" kern="1200">
        <a:solidFill>
          <a:schemeClr val="tx1"/>
        </a:solidFill>
        <a:latin typeface="+mn-lt"/>
        <a:ea typeface="+mn-ea"/>
        <a:cs typeface="+mn-cs"/>
      </a:defRPr>
    </a:lvl5pPr>
    <a:lvl6pPr marL="3048000" algn="l" defTabSz="609600" rtl="0" eaLnBrk="1" latinLnBrk="0" hangingPunct="1">
      <a:defRPr sz="2400" kern="1200">
        <a:solidFill>
          <a:schemeClr val="tx1"/>
        </a:solidFill>
        <a:latin typeface="+mn-lt"/>
        <a:ea typeface="+mn-ea"/>
        <a:cs typeface="+mn-cs"/>
      </a:defRPr>
    </a:lvl6pPr>
    <a:lvl7pPr marL="3657600" algn="l" defTabSz="609600" rtl="0" eaLnBrk="1" latinLnBrk="0" hangingPunct="1">
      <a:defRPr sz="2400" kern="1200">
        <a:solidFill>
          <a:schemeClr val="tx1"/>
        </a:solidFill>
        <a:latin typeface="+mn-lt"/>
        <a:ea typeface="+mn-ea"/>
        <a:cs typeface="+mn-cs"/>
      </a:defRPr>
    </a:lvl7pPr>
    <a:lvl8pPr marL="4267200" algn="l" defTabSz="609600" rtl="0" eaLnBrk="1" latinLnBrk="0" hangingPunct="1">
      <a:defRPr sz="2400" kern="1200">
        <a:solidFill>
          <a:schemeClr val="tx1"/>
        </a:solidFill>
        <a:latin typeface="+mn-lt"/>
        <a:ea typeface="+mn-ea"/>
        <a:cs typeface="+mn-cs"/>
      </a:defRPr>
    </a:lvl8pPr>
    <a:lvl9pPr marL="4876800" algn="l" defTabSz="60960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2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3A1C"/>
    <a:srgbClr val="ABABAB"/>
    <a:srgbClr val="868686"/>
    <a:srgbClr val="626262"/>
    <a:srgbClr val="414141"/>
    <a:srgbClr val="2A2A2A"/>
    <a:srgbClr val="5A5A5A"/>
    <a:srgbClr val="1F1F1F"/>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87" autoAdjust="0"/>
    <p:restoredTop sz="93308"/>
  </p:normalViewPr>
  <p:slideViewPr>
    <p:cSldViewPr snapToGrid="0" snapToObjects="1">
      <p:cViewPr varScale="1">
        <p:scale>
          <a:sx n="62" d="100"/>
          <a:sy n="62" d="100"/>
        </p:scale>
        <p:origin x="924" y="44"/>
      </p:cViewPr>
      <p:guideLst>
        <p:guide orient="horz" pos="2160"/>
        <p:guide pos="3828"/>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748675-21B9-4E7C-BE4C-BB2F3A588617}"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zh-CN" altLang="en-US"/>
        </a:p>
      </dgm:t>
    </dgm:pt>
    <dgm:pt modelId="{ABC411DA-AC8A-4F77-932C-13B72D2F1B47}">
      <dgm:prSet/>
      <dgm:spPr/>
      <dgm:t>
        <a:bodyPr/>
        <a:lstStyle/>
        <a:p>
          <a:r>
            <a:rPr lang="en-US" dirty="0"/>
            <a:t>API </a:t>
          </a:r>
          <a:r>
            <a:rPr lang="zh-CN" dirty="0"/>
            <a:t>开放平台资源多样丰富</a:t>
          </a:r>
        </a:p>
      </dgm:t>
    </dgm:pt>
    <dgm:pt modelId="{CE89F22B-5C32-4B84-BF8F-C0DFE8D6D724}" type="parTrans" cxnId="{119079FE-2BB1-46E4-A9F7-EB0BB62AB35E}">
      <dgm:prSet/>
      <dgm:spPr/>
      <dgm:t>
        <a:bodyPr/>
        <a:lstStyle/>
        <a:p>
          <a:endParaRPr lang="zh-CN" altLang="en-US"/>
        </a:p>
      </dgm:t>
    </dgm:pt>
    <dgm:pt modelId="{AE46D0E2-97F8-4B74-BDAF-1784B94DBB54}" type="sibTrans" cxnId="{119079FE-2BB1-46E4-A9F7-EB0BB62AB35E}">
      <dgm:prSet/>
      <dgm:spPr/>
      <dgm:t>
        <a:bodyPr/>
        <a:lstStyle/>
        <a:p>
          <a:endParaRPr lang="zh-CN" altLang="en-US"/>
        </a:p>
      </dgm:t>
    </dgm:pt>
    <dgm:pt modelId="{4FADDEE4-C880-4803-B2C1-74501CC53646}">
      <dgm:prSet/>
      <dgm:spPr/>
      <dgm:t>
        <a:bodyPr/>
        <a:lstStyle/>
        <a:p>
          <a:r>
            <a:rPr lang="zh-CN" altLang="zh-CN" dirty="0">
              <a:effectLst/>
            </a:rPr>
            <a:t>传统</a:t>
          </a:r>
          <a:r>
            <a:rPr lang="zh-CN" altLang="en-US" dirty="0">
              <a:effectLst/>
            </a:rPr>
            <a:t>相册</a:t>
          </a:r>
          <a:r>
            <a:rPr lang="zh-CN" altLang="zh-CN" dirty="0">
              <a:effectLst/>
            </a:rPr>
            <a:t>占比少</a:t>
          </a:r>
          <a:r>
            <a:rPr lang="zh-CN" altLang="en-US" dirty="0">
              <a:effectLst/>
            </a:rPr>
            <a:t>智能相册空缺大</a:t>
          </a:r>
          <a:endParaRPr lang="zh-CN" dirty="0"/>
        </a:p>
      </dgm:t>
    </dgm:pt>
    <dgm:pt modelId="{E5E40406-7058-4377-8154-C97FBCE9BD3F}" type="parTrans" cxnId="{0E372A6A-FECF-414F-A19E-A7452EE1516C}">
      <dgm:prSet/>
      <dgm:spPr/>
      <dgm:t>
        <a:bodyPr/>
        <a:lstStyle/>
        <a:p>
          <a:endParaRPr lang="zh-CN" altLang="en-US"/>
        </a:p>
      </dgm:t>
    </dgm:pt>
    <dgm:pt modelId="{FCB4765D-58D9-48C7-990A-D73A6C1610C3}" type="sibTrans" cxnId="{0E372A6A-FECF-414F-A19E-A7452EE1516C}">
      <dgm:prSet/>
      <dgm:spPr/>
      <dgm:t>
        <a:bodyPr/>
        <a:lstStyle/>
        <a:p>
          <a:endParaRPr lang="zh-CN" altLang="en-US"/>
        </a:p>
      </dgm:t>
    </dgm:pt>
    <dgm:pt modelId="{960D839E-00F8-48DC-9D3F-F75511EBCD5E}">
      <dgm:prSet/>
      <dgm:spPr/>
      <dgm:t>
        <a:bodyPr/>
        <a:lstStyle/>
        <a:p>
          <a:r>
            <a:rPr lang="zh-CN" altLang="en-US" dirty="0">
              <a:effectLst/>
            </a:rPr>
            <a:t>功能可玩性强更受用户喜爱</a:t>
          </a:r>
          <a:endParaRPr lang="zh-CN" dirty="0"/>
        </a:p>
      </dgm:t>
    </dgm:pt>
    <dgm:pt modelId="{A6D9BD88-1C12-466B-AA8F-FAAB7F316D17}" type="parTrans" cxnId="{3EB179D2-9DD9-4A4C-BA27-A506B28562A3}">
      <dgm:prSet/>
      <dgm:spPr/>
      <dgm:t>
        <a:bodyPr/>
        <a:lstStyle/>
        <a:p>
          <a:endParaRPr lang="zh-CN" altLang="en-US"/>
        </a:p>
      </dgm:t>
    </dgm:pt>
    <dgm:pt modelId="{DF679040-FE43-415B-B579-1C5136449910}" type="sibTrans" cxnId="{3EB179D2-9DD9-4A4C-BA27-A506B28562A3}">
      <dgm:prSet/>
      <dgm:spPr/>
      <dgm:t>
        <a:bodyPr/>
        <a:lstStyle/>
        <a:p>
          <a:endParaRPr lang="zh-CN" altLang="en-US"/>
        </a:p>
      </dgm:t>
    </dgm:pt>
    <dgm:pt modelId="{45F22432-6211-425F-9F6E-489CCFE81A5A}">
      <dgm:prSet/>
      <dgm:spPr/>
      <dgm:t>
        <a:bodyPr/>
        <a:lstStyle/>
        <a:p>
          <a:r>
            <a:rPr lang="zh-CN" altLang="zh-CN" dirty="0">
              <a:solidFill>
                <a:schemeClr val="tx1"/>
              </a:solidFill>
            </a:rPr>
            <a:t>聚合人脸融合和语音合成的</a:t>
          </a:r>
          <a:r>
            <a:rPr lang="zh-CN" altLang="en-US" dirty="0">
              <a:solidFill>
                <a:schemeClr val="tx1"/>
              </a:solidFill>
            </a:rPr>
            <a:t>协同过滤</a:t>
          </a:r>
          <a:r>
            <a:rPr lang="zh-CN" altLang="zh-CN" dirty="0">
              <a:solidFill>
                <a:schemeClr val="tx1"/>
              </a:solidFill>
            </a:rPr>
            <a:t>新型毕业纪念册市场空缺大，没有相关产品有效填补</a:t>
          </a:r>
          <a:r>
            <a:rPr lang="en-US" altLang="zh-CN" dirty="0">
              <a:solidFill>
                <a:schemeClr val="tx1"/>
              </a:solidFill>
            </a:rPr>
            <a:t> API </a:t>
          </a:r>
          <a:r>
            <a:rPr lang="zh-CN" altLang="zh-CN" dirty="0">
              <a:solidFill>
                <a:schemeClr val="tx1"/>
              </a:solidFill>
            </a:rPr>
            <a:t>调用的市场空白</a:t>
          </a:r>
          <a:endParaRPr lang="zh-CN" dirty="0">
            <a:solidFill>
              <a:schemeClr val="tx1"/>
            </a:solidFill>
          </a:endParaRPr>
        </a:p>
      </dgm:t>
    </dgm:pt>
    <dgm:pt modelId="{91A67123-7591-4EFA-B6FE-1ADDCDE2B730}" type="parTrans" cxnId="{1D6B9413-AF86-4A5F-95B6-2F7A1717C747}">
      <dgm:prSet/>
      <dgm:spPr/>
      <dgm:t>
        <a:bodyPr/>
        <a:lstStyle/>
        <a:p>
          <a:endParaRPr lang="zh-CN" altLang="en-US"/>
        </a:p>
      </dgm:t>
    </dgm:pt>
    <dgm:pt modelId="{FA4EBB65-0649-401B-AE65-C27F5F9EBDA0}" type="sibTrans" cxnId="{1D6B9413-AF86-4A5F-95B6-2F7A1717C747}">
      <dgm:prSet/>
      <dgm:spPr/>
      <dgm:t>
        <a:bodyPr/>
        <a:lstStyle/>
        <a:p>
          <a:endParaRPr lang="zh-CN" altLang="en-US"/>
        </a:p>
      </dgm:t>
    </dgm:pt>
    <dgm:pt modelId="{8511E7FF-89A9-45DB-A8D3-4E0FA17D219A}">
      <dgm:prSet/>
      <dgm:spPr/>
      <dgm:t>
        <a:bodyPr/>
        <a:lstStyle/>
        <a:p>
          <a:r>
            <a:rPr lang="zh-CN" altLang="zh-CN" dirty="0">
              <a:solidFill>
                <a:schemeClr val="tx1"/>
              </a:solidFill>
            </a:rPr>
            <a:t>语音留言、影像传递很常见，</a:t>
          </a:r>
          <a:r>
            <a:rPr lang="zh-CN" altLang="en-US" dirty="0">
              <a:solidFill>
                <a:schemeClr val="tx1"/>
              </a:solidFill>
            </a:rPr>
            <a:t>但</a:t>
          </a:r>
          <a:r>
            <a:rPr lang="zh-CN" altLang="zh-CN" dirty="0">
              <a:solidFill>
                <a:schemeClr val="tx1"/>
              </a:solidFill>
            </a:rPr>
            <a:t>以人脸融合语音</a:t>
          </a:r>
          <a:r>
            <a:rPr lang="zh-CN" altLang="en-US" dirty="0">
              <a:solidFill>
                <a:schemeClr val="tx1"/>
              </a:solidFill>
            </a:rPr>
            <a:t>搭配却很少见。</a:t>
          </a:r>
          <a:r>
            <a:rPr lang="zh-CN" altLang="zh-CN" dirty="0">
              <a:solidFill>
                <a:schemeClr val="tx1"/>
              </a:solidFill>
            </a:rPr>
            <a:t>将</a:t>
          </a:r>
          <a:r>
            <a:rPr lang="zh-CN" altLang="en-US" dirty="0">
              <a:solidFill>
                <a:schemeClr val="tx1"/>
              </a:solidFill>
            </a:rPr>
            <a:t>人像</a:t>
          </a:r>
          <a:r>
            <a:rPr lang="zh-CN" altLang="zh-CN" dirty="0">
              <a:solidFill>
                <a:schemeClr val="tx1"/>
              </a:solidFill>
            </a:rPr>
            <a:t>照片进行融合配上一段语音合成再保存，相信比起只是文字叙述式的保存更有趣和有意义的多</a:t>
          </a:r>
          <a:endParaRPr lang="zh-CN" dirty="0">
            <a:solidFill>
              <a:schemeClr val="tx1"/>
            </a:solidFill>
          </a:endParaRPr>
        </a:p>
      </dgm:t>
    </dgm:pt>
    <dgm:pt modelId="{6A1E1FBD-DEC5-490C-ADAC-9B8CD0F323C1}" type="parTrans" cxnId="{490DAA36-C0B6-40F3-8AFF-3F3EE1F135AA}">
      <dgm:prSet/>
      <dgm:spPr/>
      <dgm:t>
        <a:bodyPr/>
        <a:lstStyle/>
        <a:p>
          <a:endParaRPr lang="zh-CN" altLang="en-US"/>
        </a:p>
      </dgm:t>
    </dgm:pt>
    <dgm:pt modelId="{1DD0DBA2-4494-4238-B31B-4AE15EBAADEC}" type="sibTrans" cxnId="{490DAA36-C0B6-40F3-8AFF-3F3EE1F135AA}">
      <dgm:prSet/>
      <dgm:spPr/>
      <dgm:t>
        <a:bodyPr/>
        <a:lstStyle/>
        <a:p>
          <a:endParaRPr lang="zh-CN" altLang="en-US"/>
        </a:p>
      </dgm:t>
    </dgm:pt>
    <dgm:pt modelId="{6901DE8D-EDAE-4705-BCD2-D0F29A936F9E}">
      <dgm:prSet/>
      <dgm:spPr/>
      <dgm:t>
        <a:bodyPr/>
        <a:lstStyle/>
        <a:p>
          <a:r>
            <a:rPr lang="zh-CN" altLang="en-US" dirty="0">
              <a:solidFill>
                <a:schemeClr val="tx1"/>
              </a:solidFill>
            </a:rPr>
            <a:t>在毕业纪念册里调用各大互联网平台的</a:t>
          </a:r>
          <a:r>
            <a:rPr lang="en-US" altLang="zh-CN" dirty="0">
              <a:solidFill>
                <a:schemeClr val="tx1"/>
              </a:solidFill>
            </a:rPr>
            <a:t>API </a:t>
          </a:r>
          <a:r>
            <a:rPr lang="zh-CN" altLang="en-US" dirty="0">
              <a:solidFill>
                <a:schemeClr val="tx1"/>
              </a:solidFill>
            </a:rPr>
            <a:t>资源，</a:t>
          </a:r>
          <a:r>
            <a:rPr lang="zh-CN" altLang="zh-CN" dirty="0">
              <a:solidFill>
                <a:schemeClr val="tx1"/>
              </a:solidFill>
            </a:rPr>
            <a:t>使用最前沿科技研究成果，有效提高开发效率，</a:t>
          </a:r>
          <a:r>
            <a:rPr lang="zh-CN" altLang="en-US" dirty="0">
              <a:solidFill>
                <a:schemeClr val="tx1"/>
              </a:solidFill>
            </a:rPr>
            <a:t>并</a:t>
          </a:r>
          <a:r>
            <a:rPr lang="zh-CN" altLang="zh-CN" dirty="0">
              <a:solidFill>
                <a:schemeClr val="tx1"/>
              </a:solidFill>
            </a:rPr>
            <a:t>在产品产出过程中使用用户画像与用户同理心来进行功能设计，有效开发出最小可行性产品</a:t>
          </a:r>
          <a:endParaRPr lang="zh-CN" dirty="0">
            <a:solidFill>
              <a:schemeClr val="tx1"/>
            </a:solidFill>
          </a:endParaRPr>
        </a:p>
      </dgm:t>
    </dgm:pt>
    <dgm:pt modelId="{7BF06718-6A54-4662-B0D1-0CE2BB4120E0}" type="parTrans" cxnId="{93EA96CF-9757-4CC1-A4A2-6854B2970219}">
      <dgm:prSet/>
      <dgm:spPr/>
      <dgm:t>
        <a:bodyPr/>
        <a:lstStyle/>
        <a:p>
          <a:endParaRPr lang="zh-CN" altLang="en-US"/>
        </a:p>
      </dgm:t>
    </dgm:pt>
    <dgm:pt modelId="{93EB6E07-C12A-47E7-9EB3-8C11D40054A5}" type="sibTrans" cxnId="{93EA96CF-9757-4CC1-A4A2-6854B2970219}">
      <dgm:prSet/>
      <dgm:spPr/>
      <dgm:t>
        <a:bodyPr/>
        <a:lstStyle/>
        <a:p>
          <a:endParaRPr lang="zh-CN" altLang="en-US"/>
        </a:p>
      </dgm:t>
    </dgm:pt>
    <dgm:pt modelId="{B74D491E-E6AF-45A8-A564-80E65F96CC03}" type="pres">
      <dgm:prSet presAssocID="{3E748675-21B9-4E7C-BE4C-BB2F3A588617}" presName="linearFlow" presStyleCnt="0">
        <dgm:presLayoutVars>
          <dgm:dir/>
          <dgm:animLvl val="lvl"/>
          <dgm:resizeHandles val="exact"/>
        </dgm:presLayoutVars>
      </dgm:prSet>
      <dgm:spPr/>
    </dgm:pt>
    <dgm:pt modelId="{8D040FB8-D16D-4D80-AFB8-D260E65A9B82}" type="pres">
      <dgm:prSet presAssocID="{ABC411DA-AC8A-4F77-932C-13B72D2F1B47}" presName="composite" presStyleCnt="0"/>
      <dgm:spPr/>
    </dgm:pt>
    <dgm:pt modelId="{D9721153-066E-4E23-8ABB-9DB7CD7FE0F5}" type="pres">
      <dgm:prSet presAssocID="{ABC411DA-AC8A-4F77-932C-13B72D2F1B47}" presName="parentText" presStyleLbl="alignNode1" presStyleIdx="0" presStyleCnt="3">
        <dgm:presLayoutVars>
          <dgm:chMax val="1"/>
          <dgm:bulletEnabled val="1"/>
        </dgm:presLayoutVars>
      </dgm:prSet>
      <dgm:spPr/>
    </dgm:pt>
    <dgm:pt modelId="{E0405C50-9A24-4D13-94EF-C8E660600248}" type="pres">
      <dgm:prSet presAssocID="{ABC411DA-AC8A-4F77-932C-13B72D2F1B47}" presName="descendantText" presStyleLbl="alignAcc1" presStyleIdx="0" presStyleCnt="3">
        <dgm:presLayoutVars>
          <dgm:bulletEnabled val="1"/>
        </dgm:presLayoutVars>
      </dgm:prSet>
      <dgm:spPr/>
    </dgm:pt>
    <dgm:pt modelId="{5F9C80A7-97D0-46AE-8995-0644E21A1D87}" type="pres">
      <dgm:prSet presAssocID="{AE46D0E2-97F8-4B74-BDAF-1784B94DBB54}" presName="sp" presStyleCnt="0"/>
      <dgm:spPr/>
    </dgm:pt>
    <dgm:pt modelId="{B90D2397-42FD-40D8-9BCA-2E6FA3272864}" type="pres">
      <dgm:prSet presAssocID="{4FADDEE4-C880-4803-B2C1-74501CC53646}" presName="composite" presStyleCnt="0"/>
      <dgm:spPr/>
    </dgm:pt>
    <dgm:pt modelId="{49926A9F-22CF-44AC-B823-228B672DCC73}" type="pres">
      <dgm:prSet presAssocID="{4FADDEE4-C880-4803-B2C1-74501CC53646}" presName="parentText" presStyleLbl="alignNode1" presStyleIdx="1" presStyleCnt="3">
        <dgm:presLayoutVars>
          <dgm:chMax val="1"/>
          <dgm:bulletEnabled val="1"/>
        </dgm:presLayoutVars>
      </dgm:prSet>
      <dgm:spPr/>
    </dgm:pt>
    <dgm:pt modelId="{69558618-63E2-4842-859E-6D7A6F56A902}" type="pres">
      <dgm:prSet presAssocID="{4FADDEE4-C880-4803-B2C1-74501CC53646}" presName="descendantText" presStyleLbl="alignAcc1" presStyleIdx="1" presStyleCnt="3">
        <dgm:presLayoutVars>
          <dgm:bulletEnabled val="1"/>
        </dgm:presLayoutVars>
      </dgm:prSet>
      <dgm:spPr/>
    </dgm:pt>
    <dgm:pt modelId="{C46F62E5-B0E5-4BC4-A8B9-821E71E78920}" type="pres">
      <dgm:prSet presAssocID="{FCB4765D-58D9-48C7-990A-D73A6C1610C3}" presName="sp" presStyleCnt="0"/>
      <dgm:spPr/>
    </dgm:pt>
    <dgm:pt modelId="{7637CA5D-E07C-4052-AB71-6A238727A9B0}" type="pres">
      <dgm:prSet presAssocID="{960D839E-00F8-48DC-9D3F-F75511EBCD5E}" presName="composite" presStyleCnt="0"/>
      <dgm:spPr/>
    </dgm:pt>
    <dgm:pt modelId="{723F5841-ADC3-4158-8847-02D5590003CB}" type="pres">
      <dgm:prSet presAssocID="{960D839E-00F8-48DC-9D3F-F75511EBCD5E}" presName="parentText" presStyleLbl="alignNode1" presStyleIdx="2" presStyleCnt="3">
        <dgm:presLayoutVars>
          <dgm:chMax val="1"/>
          <dgm:bulletEnabled val="1"/>
        </dgm:presLayoutVars>
      </dgm:prSet>
      <dgm:spPr/>
    </dgm:pt>
    <dgm:pt modelId="{A50C281F-206E-40DE-910C-24D8B1F533F8}" type="pres">
      <dgm:prSet presAssocID="{960D839E-00F8-48DC-9D3F-F75511EBCD5E}" presName="descendantText" presStyleLbl="alignAcc1" presStyleIdx="2" presStyleCnt="3">
        <dgm:presLayoutVars>
          <dgm:bulletEnabled val="1"/>
        </dgm:presLayoutVars>
      </dgm:prSet>
      <dgm:spPr/>
    </dgm:pt>
  </dgm:ptLst>
  <dgm:cxnLst>
    <dgm:cxn modelId="{1D6B9413-AF86-4A5F-95B6-2F7A1717C747}" srcId="{ABC411DA-AC8A-4F77-932C-13B72D2F1B47}" destId="{45F22432-6211-425F-9F6E-489CCFE81A5A}" srcOrd="0" destOrd="0" parTransId="{91A67123-7591-4EFA-B6FE-1ADDCDE2B730}" sibTransId="{FA4EBB65-0649-401B-AE65-C27F5F9EBDA0}"/>
    <dgm:cxn modelId="{444CA234-6E59-4791-BEA5-FC70CF8064A8}" type="presOf" srcId="{45F22432-6211-425F-9F6E-489CCFE81A5A}" destId="{E0405C50-9A24-4D13-94EF-C8E660600248}" srcOrd="0" destOrd="0" presId="urn:microsoft.com/office/officeart/2005/8/layout/chevron2"/>
    <dgm:cxn modelId="{490DAA36-C0B6-40F3-8AFF-3F3EE1F135AA}" srcId="{960D839E-00F8-48DC-9D3F-F75511EBCD5E}" destId="{8511E7FF-89A9-45DB-A8D3-4E0FA17D219A}" srcOrd="0" destOrd="0" parTransId="{6A1E1FBD-DEC5-490C-ADAC-9B8CD0F323C1}" sibTransId="{1DD0DBA2-4494-4238-B31B-4AE15EBAADEC}"/>
    <dgm:cxn modelId="{CF1C935E-746E-46EE-95DA-8EB22D1729DC}" type="presOf" srcId="{960D839E-00F8-48DC-9D3F-F75511EBCD5E}" destId="{723F5841-ADC3-4158-8847-02D5590003CB}" srcOrd="0" destOrd="0" presId="urn:microsoft.com/office/officeart/2005/8/layout/chevron2"/>
    <dgm:cxn modelId="{0E372A6A-FECF-414F-A19E-A7452EE1516C}" srcId="{3E748675-21B9-4E7C-BE4C-BB2F3A588617}" destId="{4FADDEE4-C880-4803-B2C1-74501CC53646}" srcOrd="1" destOrd="0" parTransId="{E5E40406-7058-4377-8154-C97FBCE9BD3F}" sibTransId="{FCB4765D-58D9-48C7-990A-D73A6C1610C3}"/>
    <dgm:cxn modelId="{F642FC73-FB83-4F9E-9AB1-7E54D001652F}" type="presOf" srcId="{4FADDEE4-C880-4803-B2C1-74501CC53646}" destId="{49926A9F-22CF-44AC-B823-228B672DCC73}" srcOrd="0" destOrd="0" presId="urn:microsoft.com/office/officeart/2005/8/layout/chevron2"/>
    <dgm:cxn modelId="{62F71488-1AF4-4FD9-AD5E-B866C2740A47}" type="presOf" srcId="{6901DE8D-EDAE-4705-BCD2-D0F29A936F9E}" destId="{69558618-63E2-4842-859E-6D7A6F56A902}" srcOrd="0" destOrd="0" presId="urn:microsoft.com/office/officeart/2005/8/layout/chevron2"/>
    <dgm:cxn modelId="{A237E796-0768-4636-BA08-3A693CE63188}" type="presOf" srcId="{ABC411DA-AC8A-4F77-932C-13B72D2F1B47}" destId="{D9721153-066E-4E23-8ABB-9DB7CD7FE0F5}" srcOrd="0" destOrd="0" presId="urn:microsoft.com/office/officeart/2005/8/layout/chevron2"/>
    <dgm:cxn modelId="{93EA96CF-9757-4CC1-A4A2-6854B2970219}" srcId="{4FADDEE4-C880-4803-B2C1-74501CC53646}" destId="{6901DE8D-EDAE-4705-BCD2-D0F29A936F9E}" srcOrd="0" destOrd="0" parTransId="{7BF06718-6A54-4662-B0D1-0CE2BB4120E0}" sibTransId="{93EB6E07-C12A-47E7-9EB3-8C11D40054A5}"/>
    <dgm:cxn modelId="{DCC191D1-032C-48C3-B489-3060405BFAB6}" type="presOf" srcId="{8511E7FF-89A9-45DB-A8D3-4E0FA17D219A}" destId="{A50C281F-206E-40DE-910C-24D8B1F533F8}" srcOrd="0" destOrd="0" presId="urn:microsoft.com/office/officeart/2005/8/layout/chevron2"/>
    <dgm:cxn modelId="{3EB179D2-9DD9-4A4C-BA27-A506B28562A3}" srcId="{3E748675-21B9-4E7C-BE4C-BB2F3A588617}" destId="{960D839E-00F8-48DC-9D3F-F75511EBCD5E}" srcOrd="2" destOrd="0" parTransId="{A6D9BD88-1C12-466B-AA8F-FAAB7F316D17}" sibTransId="{DF679040-FE43-415B-B579-1C5136449910}"/>
    <dgm:cxn modelId="{6272CFE4-F339-40A2-9051-4662B38F57F6}" type="presOf" srcId="{3E748675-21B9-4E7C-BE4C-BB2F3A588617}" destId="{B74D491E-E6AF-45A8-A564-80E65F96CC03}" srcOrd="0" destOrd="0" presId="urn:microsoft.com/office/officeart/2005/8/layout/chevron2"/>
    <dgm:cxn modelId="{119079FE-2BB1-46E4-A9F7-EB0BB62AB35E}" srcId="{3E748675-21B9-4E7C-BE4C-BB2F3A588617}" destId="{ABC411DA-AC8A-4F77-932C-13B72D2F1B47}" srcOrd="0" destOrd="0" parTransId="{CE89F22B-5C32-4B84-BF8F-C0DFE8D6D724}" sibTransId="{AE46D0E2-97F8-4B74-BDAF-1784B94DBB54}"/>
    <dgm:cxn modelId="{72A45354-A317-41D4-B8DC-B4AC7082A1BC}" type="presParOf" srcId="{B74D491E-E6AF-45A8-A564-80E65F96CC03}" destId="{8D040FB8-D16D-4D80-AFB8-D260E65A9B82}" srcOrd="0" destOrd="0" presId="urn:microsoft.com/office/officeart/2005/8/layout/chevron2"/>
    <dgm:cxn modelId="{0A45E62B-37E3-4C54-BFB2-B8CB739030CC}" type="presParOf" srcId="{8D040FB8-D16D-4D80-AFB8-D260E65A9B82}" destId="{D9721153-066E-4E23-8ABB-9DB7CD7FE0F5}" srcOrd="0" destOrd="0" presId="urn:microsoft.com/office/officeart/2005/8/layout/chevron2"/>
    <dgm:cxn modelId="{B6220412-E711-4743-8D26-2F1B0710F9ED}" type="presParOf" srcId="{8D040FB8-D16D-4D80-AFB8-D260E65A9B82}" destId="{E0405C50-9A24-4D13-94EF-C8E660600248}" srcOrd="1" destOrd="0" presId="urn:microsoft.com/office/officeart/2005/8/layout/chevron2"/>
    <dgm:cxn modelId="{E3D3FFF8-B758-4702-98F8-C9FE7FDF8D3B}" type="presParOf" srcId="{B74D491E-E6AF-45A8-A564-80E65F96CC03}" destId="{5F9C80A7-97D0-46AE-8995-0644E21A1D87}" srcOrd="1" destOrd="0" presId="urn:microsoft.com/office/officeart/2005/8/layout/chevron2"/>
    <dgm:cxn modelId="{AE1AA19D-D3FE-4104-AF4D-5AA02BCA9E77}" type="presParOf" srcId="{B74D491E-E6AF-45A8-A564-80E65F96CC03}" destId="{B90D2397-42FD-40D8-9BCA-2E6FA3272864}" srcOrd="2" destOrd="0" presId="urn:microsoft.com/office/officeart/2005/8/layout/chevron2"/>
    <dgm:cxn modelId="{AE9BCDB5-1A00-4BB3-9BD7-0EDFAFD7EBE4}" type="presParOf" srcId="{B90D2397-42FD-40D8-9BCA-2E6FA3272864}" destId="{49926A9F-22CF-44AC-B823-228B672DCC73}" srcOrd="0" destOrd="0" presId="urn:microsoft.com/office/officeart/2005/8/layout/chevron2"/>
    <dgm:cxn modelId="{13FEF737-D182-4FDF-9EDB-649C32B09E74}" type="presParOf" srcId="{B90D2397-42FD-40D8-9BCA-2E6FA3272864}" destId="{69558618-63E2-4842-859E-6D7A6F56A902}" srcOrd="1" destOrd="0" presId="urn:microsoft.com/office/officeart/2005/8/layout/chevron2"/>
    <dgm:cxn modelId="{6A83AB97-BB78-411C-B950-CE04FF239C8A}" type="presParOf" srcId="{B74D491E-E6AF-45A8-A564-80E65F96CC03}" destId="{C46F62E5-B0E5-4BC4-A8B9-821E71E78920}" srcOrd="3" destOrd="0" presId="urn:microsoft.com/office/officeart/2005/8/layout/chevron2"/>
    <dgm:cxn modelId="{132B92CF-4A35-4E07-BDAB-86C84EA7ADAF}" type="presParOf" srcId="{B74D491E-E6AF-45A8-A564-80E65F96CC03}" destId="{7637CA5D-E07C-4052-AB71-6A238727A9B0}" srcOrd="4" destOrd="0" presId="urn:microsoft.com/office/officeart/2005/8/layout/chevron2"/>
    <dgm:cxn modelId="{A354D1F0-22BC-4036-A8A1-8499D11B9406}" type="presParOf" srcId="{7637CA5D-E07C-4052-AB71-6A238727A9B0}" destId="{723F5841-ADC3-4158-8847-02D5590003CB}" srcOrd="0" destOrd="0" presId="urn:microsoft.com/office/officeart/2005/8/layout/chevron2"/>
    <dgm:cxn modelId="{A97B7B6E-6EE6-42FA-B631-D482FD08A3A9}" type="presParOf" srcId="{7637CA5D-E07C-4052-AB71-6A238727A9B0}" destId="{A50C281F-206E-40DE-910C-24D8B1F533F8}"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718113B6-99D2-47E5-AA64-FBFBF88F93DE}"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zh-CN" altLang="en-US"/>
        </a:p>
      </dgm:t>
    </dgm:pt>
    <dgm:pt modelId="{CD71544C-F074-43CA-964C-1CD0A93E5641}">
      <dgm:prSet phldrT="[文本]"/>
      <dgm:spPr/>
      <dgm:t>
        <a:bodyPr/>
        <a:lstStyle/>
        <a:p>
          <a:r>
            <a:rPr lang="zh-CN" altLang="en-US" dirty="0"/>
            <a:t>人脸融合</a:t>
          </a:r>
        </a:p>
      </dgm:t>
    </dgm:pt>
    <dgm:pt modelId="{51F9B596-8A38-46E5-B8B7-C67FFB9D83ED}" type="parTrans" cxnId="{89395EED-D2A5-40FA-9ADB-989011A258CF}">
      <dgm:prSet/>
      <dgm:spPr/>
      <dgm:t>
        <a:bodyPr/>
        <a:lstStyle/>
        <a:p>
          <a:endParaRPr lang="zh-CN" altLang="en-US"/>
        </a:p>
      </dgm:t>
    </dgm:pt>
    <dgm:pt modelId="{042D17FD-3899-44FC-A7C7-6DCBA436EBEE}" type="sibTrans" cxnId="{89395EED-D2A5-40FA-9ADB-989011A258CF}">
      <dgm:prSet/>
      <dgm:spPr/>
      <dgm:t>
        <a:bodyPr/>
        <a:lstStyle/>
        <a:p>
          <a:endParaRPr lang="zh-CN" altLang="en-US"/>
        </a:p>
      </dgm:t>
    </dgm:pt>
    <dgm:pt modelId="{9D5967AF-EBE4-44F6-9585-9DBE618E2818}">
      <dgm:prSet phldrT="[文本]"/>
      <dgm:spPr/>
      <dgm:t>
        <a:bodyPr/>
        <a:lstStyle/>
        <a:p>
          <a:r>
            <a:rPr lang="en-US" altLang="zh-CN" dirty="0"/>
            <a:t>Face++</a:t>
          </a:r>
          <a:endParaRPr lang="zh-CN" altLang="en-US" dirty="0"/>
        </a:p>
      </dgm:t>
    </dgm:pt>
    <dgm:pt modelId="{9E364AA2-288B-4B92-9AED-84EEC539A2A6}" type="parTrans" cxnId="{B11AE682-7F56-4F91-B17D-EEED4A2069E1}">
      <dgm:prSet/>
      <dgm:spPr/>
      <dgm:t>
        <a:bodyPr/>
        <a:lstStyle/>
        <a:p>
          <a:endParaRPr lang="zh-CN" altLang="en-US"/>
        </a:p>
      </dgm:t>
    </dgm:pt>
    <dgm:pt modelId="{D2583581-20FE-4257-8AE7-CC67D8CB0090}" type="sibTrans" cxnId="{B11AE682-7F56-4F91-B17D-EEED4A2069E1}">
      <dgm:prSet/>
      <dgm:spPr/>
      <dgm:t>
        <a:bodyPr/>
        <a:lstStyle/>
        <a:p>
          <a:endParaRPr lang="zh-CN" altLang="en-US"/>
        </a:p>
      </dgm:t>
    </dgm:pt>
    <dgm:pt modelId="{E41F481B-492E-42CE-AE7F-AF0DD3A0705C}">
      <dgm:prSet phldrT="[文本]"/>
      <dgm:spPr/>
      <dgm:t>
        <a:bodyPr/>
        <a:lstStyle/>
        <a:p>
          <a:r>
            <a:rPr lang="zh-CN" altLang="en-US" dirty="0"/>
            <a:t>百度人脸</a:t>
          </a:r>
        </a:p>
      </dgm:t>
    </dgm:pt>
    <dgm:pt modelId="{627DDEF5-F188-4D19-A6B1-A1D5A70A6DFC}" type="parTrans" cxnId="{75E8A827-7E21-4E43-8F17-1ACE9F83FB23}">
      <dgm:prSet/>
      <dgm:spPr/>
      <dgm:t>
        <a:bodyPr/>
        <a:lstStyle/>
        <a:p>
          <a:endParaRPr lang="zh-CN" altLang="en-US"/>
        </a:p>
      </dgm:t>
    </dgm:pt>
    <dgm:pt modelId="{DFCA9663-9F43-4586-BEBD-E030A9ED6B76}" type="sibTrans" cxnId="{75E8A827-7E21-4E43-8F17-1ACE9F83FB23}">
      <dgm:prSet/>
      <dgm:spPr/>
      <dgm:t>
        <a:bodyPr/>
        <a:lstStyle/>
        <a:p>
          <a:endParaRPr lang="zh-CN" altLang="en-US"/>
        </a:p>
      </dgm:t>
    </dgm:pt>
    <dgm:pt modelId="{768D3A0C-9192-4B5D-A40C-120674A7A4E6}">
      <dgm:prSet phldrT="[文本]"/>
      <dgm:spPr/>
      <dgm:t>
        <a:bodyPr/>
        <a:lstStyle/>
        <a:p>
          <a:r>
            <a:rPr lang="zh-CN" altLang="en-US" dirty="0"/>
            <a:t>语音合成</a:t>
          </a:r>
        </a:p>
      </dgm:t>
    </dgm:pt>
    <dgm:pt modelId="{C1173B6E-1D83-4CE9-9D5B-F4784F3C22FD}" type="parTrans" cxnId="{C7D8E7EA-6F37-43EC-8DD0-C244B9BA130D}">
      <dgm:prSet/>
      <dgm:spPr/>
      <dgm:t>
        <a:bodyPr/>
        <a:lstStyle/>
        <a:p>
          <a:endParaRPr lang="zh-CN" altLang="en-US"/>
        </a:p>
      </dgm:t>
    </dgm:pt>
    <dgm:pt modelId="{A8978AB9-8E4E-436A-8396-B0829DEC36C1}" type="sibTrans" cxnId="{C7D8E7EA-6F37-43EC-8DD0-C244B9BA130D}">
      <dgm:prSet/>
      <dgm:spPr/>
      <dgm:t>
        <a:bodyPr/>
        <a:lstStyle/>
        <a:p>
          <a:endParaRPr lang="zh-CN" altLang="en-US"/>
        </a:p>
      </dgm:t>
    </dgm:pt>
    <dgm:pt modelId="{A67FF1C3-01A8-454C-9361-451CDF04410C}">
      <dgm:prSet phldrT="[文本]"/>
      <dgm:spPr/>
      <dgm:t>
        <a:bodyPr/>
        <a:lstStyle/>
        <a:p>
          <a:r>
            <a:rPr lang="zh-CN" altLang="en-US" dirty="0"/>
            <a:t>腾讯语音</a:t>
          </a:r>
        </a:p>
      </dgm:t>
    </dgm:pt>
    <dgm:pt modelId="{6415C1F3-0BDC-44C8-8A96-DB5CD354F10A}" type="parTrans" cxnId="{E70B85D1-FBD8-4FB3-BC11-F47B8BB1C606}">
      <dgm:prSet/>
      <dgm:spPr/>
      <dgm:t>
        <a:bodyPr/>
        <a:lstStyle/>
        <a:p>
          <a:endParaRPr lang="zh-CN" altLang="en-US"/>
        </a:p>
      </dgm:t>
    </dgm:pt>
    <dgm:pt modelId="{12449CE3-F423-40E2-B8CB-8B81884A2F77}" type="sibTrans" cxnId="{E70B85D1-FBD8-4FB3-BC11-F47B8BB1C606}">
      <dgm:prSet/>
      <dgm:spPr/>
      <dgm:t>
        <a:bodyPr/>
        <a:lstStyle/>
        <a:p>
          <a:endParaRPr lang="zh-CN" altLang="en-US"/>
        </a:p>
      </dgm:t>
    </dgm:pt>
    <dgm:pt modelId="{3A57F7B8-6B1F-4295-AFC9-88D0E08E9708}">
      <dgm:prSet phldrT="[文本]"/>
      <dgm:spPr/>
      <dgm:t>
        <a:bodyPr/>
        <a:lstStyle/>
        <a:p>
          <a:r>
            <a:rPr lang="zh-CN" altLang="en-US" dirty="0"/>
            <a:t>百度语音</a:t>
          </a:r>
        </a:p>
      </dgm:t>
    </dgm:pt>
    <dgm:pt modelId="{4F65FB7E-1F81-42BF-A1C2-B89D712722D0}" type="parTrans" cxnId="{553C86B3-1C37-476E-AFA5-F143E9C619EC}">
      <dgm:prSet/>
      <dgm:spPr/>
      <dgm:t>
        <a:bodyPr/>
        <a:lstStyle/>
        <a:p>
          <a:endParaRPr lang="zh-CN" altLang="en-US"/>
        </a:p>
      </dgm:t>
    </dgm:pt>
    <dgm:pt modelId="{D161B8F0-B5EA-44D8-B137-3DE0DFFB4272}" type="sibTrans" cxnId="{553C86B3-1C37-476E-AFA5-F143E9C619EC}">
      <dgm:prSet/>
      <dgm:spPr/>
      <dgm:t>
        <a:bodyPr/>
        <a:lstStyle/>
        <a:p>
          <a:endParaRPr lang="zh-CN" altLang="en-US"/>
        </a:p>
      </dgm:t>
    </dgm:pt>
    <dgm:pt modelId="{D30912EF-235A-4436-9418-A0663AFAB07B}" type="pres">
      <dgm:prSet presAssocID="{718113B6-99D2-47E5-AA64-FBFBF88F93DE}" presName="diagram" presStyleCnt="0">
        <dgm:presLayoutVars>
          <dgm:chPref val="1"/>
          <dgm:dir/>
          <dgm:animOne val="branch"/>
          <dgm:animLvl val="lvl"/>
          <dgm:resizeHandles/>
        </dgm:presLayoutVars>
      </dgm:prSet>
      <dgm:spPr/>
    </dgm:pt>
    <dgm:pt modelId="{9989C7A0-31C6-447B-B736-F5875D5AC7C0}" type="pres">
      <dgm:prSet presAssocID="{CD71544C-F074-43CA-964C-1CD0A93E5641}" presName="root" presStyleCnt="0"/>
      <dgm:spPr/>
    </dgm:pt>
    <dgm:pt modelId="{2C0233FF-182D-4D11-84F6-289FC191C410}" type="pres">
      <dgm:prSet presAssocID="{CD71544C-F074-43CA-964C-1CD0A93E5641}" presName="rootComposite" presStyleCnt="0"/>
      <dgm:spPr/>
    </dgm:pt>
    <dgm:pt modelId="{C5ED9783-FC4C-4C3C-A9D5-F6E5C7F702CA}" type="pres">
      <dgm:prSet presAssocID="{CD71544C-F074-43CA-964C-1CD0A93E5641}" presName="rootText" presStyleLbl="node1" presStyleIdx="0" presStyleCnt="2"/>
      <dgm:spPr/>
    </dgm:pt>
    <dgm:pt modelId="{CA795E91-C1D9-49F2-B2F8-C293A126AC45}" type="pres">
      <dgm:prSet presAssocID="{CD71544C-F074-43CA-964C-1CD0A93E5641}" presName="rootConnector" presStyleLbl="node1" presStyleIdx="0" presStyleCnt="2"/>
      <dgm:spPr/>
    </dgm:pt>
    <dgm:pt modelId="{138792CC-292C-4C2F-9BCB-598DC4799BDE}" type="pres">
      <dgm:prSet presAssocID="{CD71544C-F074-43CA-964C-1CD0A93E5641}" presName="childShape" presStyleCnt="0"/>
      <dgm:spPr/>
    </dgm:pt>
    <dgm:pt modelId="{ADEDEA87-9D1D-4BCC-8330-2DD042DAEEC3}" type="pres">
      <dgm:prSet presAssocID="{9E364AA2-288B-4B92-9AED-84EEC539A2A6}" presName="Name13" presStyleLbl="parChTrans1D2" presStyleIdx="0" presStyleCnt="4"/>
      <dgm:spPr/>
    </dgm:pt>
    <dgm:pt modelId="{6D422E21-5097-4F49-A39C-9BE5D50E7278}" type="pres">
      <dgm:prSet presAssocID="{9D5967AF-EBE4-44F6-9585-9DBE618E2818}" presName="childText" presStyleLbl="bgAcc1" presStyleIdx="0" presStyleCnt="4">
        <dgm:presLayoutVars>
          <dgm:bulletEnabled val="1"/>
        </dgm:presLayoutVars>
      </dgm:prSet>
      <dgm:spPr/>
    </dgm:pt>
    <dgm:pt modelId="{7A85D0F5-D7D9-4CB6-A09F-B09317AF2CA6}" type="pres">
      <dgm:prSet presAssocID="{627DDEF5-F188-4D19-A6B1-A1D5A70A6DFC}" presName="Name13" presStyleLbl="parChTrans1D2" presStyleIdx="1" presStyleCnt="4"/>
      <dgm:spPr/>
    </dgm:pt>
    <dgm:pt modelId="{D0A3D975-4EF6-40D3-A3A1-422D81CE0692}" type="pres">
      <dgm:prSet presAssocID="{E41F481B-492E-42CE-AE7F-AF0DD3A0705C}" presName="childText" presStyleLbl="bgAcc1" presStyleIdx="1" presStyleCnt="4">
        <dgm:presLayoutVars>
          <dgm:bulletEnabled val="1"/>
        </dgm:presLayoutVars>
      </dgm:prSet>
      <dgm:spPr/>
    </dgm:pt>
    <dgm:pt modelId="{18B29058-119E-4226-8499-4C057F197666}" type="pres">
      <dgm:prSet presAssocID="{768D3A0C-9192-4B5D-A40C-120674A7A4E6}" presName="root" presStyleCnt="0"/>
      <dgm:spPr/>
    </dgm:pt>
    <dgm:pt modelId="{70BE8C55-61C6-462E-B612-4F4BBFF4F1F8}" type="pres">
      <dgm:prSet presAssocID="{768D3A0C-9192-4B5D-A40C-120674A7A4E6}" presName="rootComposite" presStyleCnt="0"/>
      <dgm:spPr/>
    </dgm:pt>
    <dgm:pt modelId="{A7CDE400-2924-41F4-89C1-7D9FABE6132D}" type="pres">
      <dgm:prSet presAssocID="{768D3A0C-9192-4B5D-A40C-120674A7A4E6}" presName="rootText" presStyleLbl="node1" presStyleIdx="1" presStyleCnt="2"/>
      <dgm:spPr/>
    </dgm:pt>
    <dgm:pt modelId="{4A3F4474-FF0E-4090-8ABE-CE450842ADAF}" type="pres">
      <dgm:prSet presAssocID="{768D3A0C-9192-4B5D-A40C-120674A7A4E6}" presName="rootConnector" presStyleLbl="node1" presStyleIdx="1" presStyleCnt="2"/>
      <dgm:spPr/>
    </dgm:pt>
    <dgm:pt modelId="{4972FC26-274E-421C-93C0-0851B85B3CCE}" type="pres">
      <dgm:prSet presAssocID="{768D3A0C-9192-4B5D-A40C-120674A7A4E6}" presName="childShape" presStyleCnt="0"/>
      <dgm:spPr/>
    </dgm:pt>
    <dgm:pt modelId="{62067DE7-DFFC-4EBA-A94A-C6485DF0A7F9}" type="pres">
      <dgm:prSet presAssocID="{6415C1F3-0BDC-44C8-8A96-DB5CD354F10A}" presName="Name13" presStyleLbl="parChTrans1D2" presStyleIdx="2" presStyleCnt="4"/>
      <dgm:spPr/>
    </dgm:pt>
    <dgm:pt modelId="{F3F7EFDD-FDB3-46A7-B41E-8A8EF584F2F4}" type="pres">
      <dgm:prSet presAssocID="{A67FF1C3-01A8-454C-9361-451CDF04410C}" presName="childText" presStyleLbl="bgAcc1" presStyleIdx="2" presStyleCnt="4">
        <dgm:presLayoutVars>
          <dgm:bulletEnabled val="1"/>
        </dgm:presLayoutVars>
      </dgm:prSet>
      <dgm:spPr/>
    </dgm:pt>
    <dgm:pt modelId="{E92E5584-BFAF-4292-8EE0-B7928258B279}" type="pres">
      <dgm:prSet presAssocID="{4F65FB7E-1F81-42BF-A1C2-B89D712722D0}" presName="Name13" presStyleLbl="parChTrans1D2" presStyleIdx="3" presStyleCnt="4"/>
      <dgm:spPr/>
    </dgm:pt>
    <dgm:pt modelId="{BDDFEC71-965C-4127-A124-0B5E8ACAE990}" type="pres">
      <dgm:prSet presAssocID="{3A57F7B8-6B1F-4295-AFC9-88D0E08E9708}" presName="childText" presStyleLbl="bgAcc1" presStyleIdx="3" presStyleCnt="4">
        <dgm:presLayoutVars>
          <dgm:bulletEnabled val="1"/>
        </dgm:presLayoutVars>
      </dgm:prSet>
      <dgm:spPr/>
    </dgm:pt>
  </dgm:ptLst>
  <dgm:cxnLst>
    <dgm:cxn modelId="{1F6E6F04-F1F4-4376-BA30-C7560E05A706}" type="presOf" srcId="{768D3A0C-9192-4B5D-A40C-120674A7A4E6}" destId="{A7CDE400-2924-41F4-89C1-7D9FABE6132D}" srcOrd="0" destOrd="0" presId="urn:microsoft.com/office/officeart/2005/8/layout/hierarchy3"/>
    <dgm:cxn modelId="{A2416009-FB26-4C54-9F34-735C8945F990}" type="presOf" srcId="{9D5967AF-EBE4-44F6-9585-9DBE618E2818}" destId="{6D422E21-5097-4F49-A39C-9BE5D50E7278}" srcOrd="0" destOrd="0" presId="urn:microsoft.com/office/officeart/2005/8/layout/hierarchy3"/>
    <dgm:cxn modelId="{75E8A827-7E21-4E43-8F17-1ACE9F83FB23}" srcId="{CD71544C-F074-43CA-964C-1CD0A93E5641}" destId="{E41F481B-492E-42CE-AE7F-AF0DD3A0705C}" srcOrd="1" destOrd="0" parTransId="{627DDEF5-F188-4D19-A6B1-A1D5A70A6DFC}" sibTransId="{DFCA9663-9F43-4586-BEBD-E030A9ED6B76}"/>
    <dgm:cxn modelId="{B68ABD27-B6B3-4BA7-8C6D-40D4537A5C6A}" type="presOf" srcId="{4F65FB7E-1F81-42BF-A1C2-B89D712722D0}" destId="{E92E5584-BFAF-4292-8EE0-B7928258B279}" srcOrd="0" destOrd="0" presId="urn:microsoft.com/office/officeart/2005/8/layout/hierarchy3"/>
    <dgm:cxn modelId="{6339632D-0DA5-4254-8321-8AE13127A4E4}" type="presOf" srcId="{9E364AA2-288B-4B92-9AED-84EEC539A2A6}" destId="{ADEDEA87-9D1D-4BCC-8330-2DD042DAEEC3}" srcOrd="0" destOrd="0" presId="urn:microsoft.com/office/officeart/2005/8/layout/hierarchy3"/>
    <dgm:cxn modelId="{30633242-7596-4049-9267-CB64F6A2E431}" type="presOf" srcId="{A67FF1C3-01A8-454C-9361-451CDF04410C}" destId="{F3F7EFDD-FDB3-46A7-B41E-8A8EF584F2F4}" srcOrd="0" destOrd="0" presId="urn:microsoft.com/office/officeart/2005/8/layout/hierarchy3"/>
    <dgm:cxn modelId="{27234A69-7AE1-4B75-B2F6-3CFBEA2EB477}" type="presOf" srcId="{CD71544C-F074-43CA-964C-1CD0A93E5641}" destId="{CA795E91-C1D9-49F2-B2F8-C293A126AC45}" srcOrd="1" destOrd="0" presId="urn:microsoft.com/office/officeart/2005/8/layout/hierarchy3"/>
    <dgm:cxn modelId="{F67C8873-DF41-43A2-B831-A8E2CCB21547}" type="presOf" srcId="{768D3A0C-9192-4B5D-A40C-120674A7A4E6}" destId="{4A3F4474-FF0E-4090-8ABE-CE450842ADAF}" srcOrd="1" destOrd="0" presId="urn:microsoft.com/office/officeart/2005/8/layout/hierarchy3"/>
    <dgm:cxn modelId="{D0956674-93F8-4521-8C1F-95C25BBE6729}" type="presOf" srcId="{CD71544C-F074-43CA-964C-1CD0A93E5641}" destId="{C5ED9783-FC4C-4C3C-A9D5-F6E5C7F702CA}" srcOrd="0" destOrd="0" presId="urn:microsoft.com/office/officeart/2005/8/layout/hierarchy3"/>
    <dgm:cxn modelId="{B11AE682-7F56-4F91-B17D-EEED4A2069E1}" srcId="{CD71544C-F074-43CA-964C-1CD0A93E5641}" destId="{9D5967AF-EBE4-44F6-9585-9DBE618E2818}" srcOrd="0" destOrd="0" parTransId="{9E364AA2-288B-4B92-9AED-84EEC539A2A6}" sibTransId="{D2583581-20FE-4257-8AE7-CC67D8CB0090}"/>
    <dgm:cxn modelId="{77A0BB83-691A-43EF-8C8F-B7A7F880CDA1}" type="presOf" srcId="{627DDEF5-F188-4D19-A6B1-A1D5A70A6DFC}" destId="{7A85D0F5-D7D9-4CB6-A09F-B09317AF2CA6}" srcOrd="0" destOrd="0" presId="urn:microsoft.com/office/officeart/2005/8/layout/hierarchy3"/>
    <dgm:cxn modelId="{553C86B3-1C37-476E-AFA5-F143E9C619EC}" srcId="{768D3A0C-9192-4B5D-A40C-120674A7A4E6}" destId="{3A57F7B8-6B1F-4295-AFC9-88D0E08E9708}" srcOrd="1" destOrd="0" parTransId="{4F65FB7E-1F81-42BF-A1C2-B89D712722D0}" sibTransId="{D161B8F0-B5EA-44D8-B137-3DE0DFFB4272}"/>
    <dgm:cxn modelId="{42144AC0-C40C-4BD5-893A-5E97AFE3135B}" type="presOf" srcId="{E41F481B-492E-42CE-AE7F-AF0DD3A0705C}" destId="{D0A3D975-4EF6-40D3-A3A1-422D81CE0692}" srcOrd="0" destOrd="0" presId="urn:microsoft.com/office/officeart/2005/8/layout/hierarchy3"/>
    <dgm:cxn modelId="{2EE774C2-52BD-4CDB-A475-98A00CF40F83}" type="presOf" srcId="{6415C1F3-0BDC-44C8-8A96-DB5CD354F10A}" destId="{62067DE7-DFFC-4EBA-A94A-C6485DF0A7F9}" srcOrd="0" destOrd="0" presId="urn:microsoft.com/office/officeart/2005/8/layout/hierarchy3"/>
    <dgm:cxn modelId="{FCEEE2CE-B9AB-4705-ABBB-2B55ADE429CF}" type="presOf" srcId="{718113B6-99D2-47E5-AA64-FBFBF88F93DE}" destId="{D30912EF-235A-4436-9418-A0663AFAB07B}" srcOrd="0" destOrd="0" presId="urn:microsoft.com/office/officeart/2005/8/layout/hierarchy3"/>
    <dgm:cxn modelId="{E70B85D1-FBD8-4FB3-BC11-F47B8BB1C606}" srcId="{768D3A0C-9192-4B5D-A40C-120674A7A4E6}" destId="{A67FF1C3-01A8-454C-9361-451CDF04410C}" srcOrd="0" destOrd="0" parTransId="{6415C1F3-0BDC-44C8-8A96-DB5CD354F10A}" sibTransId="{12449CE3-F423-40E2-B8CB-8B81884A2F77}"/>
    <dgm:cxn modelId="{543390DB-B14D-42DF-BA51-52D834340776}" type="presOf" srcId="{3A57F7B8-6B1F-4295-AFC9-88D0E08E9708}" destId="{BDDFEC71-965C-4127-A124-0B5E8ACAE990}" srcOrd="0" destOrd="0" presId="urn:microsoft.com/office/officeart/2005/8/layout/hierarchy3"/>
    <dgm:cxn modelId="{C7D8E7EA-6F37-43EC-8DD0-C244B9BA130D}" srcId="{718113B6-99D2-47E5-AA64-FBFBF88F93DE}" destId="{768D3A0C-9192-4B5D-A40C-120674A7A4E6}" srcOrd="1" destOrd="0" parTransId="{C1173B6E-1D83-4CE9-9D5B-F4784F3C22FD}" sibTransId="{A8978AB9-8E4E-436A-8396-B0829DEC36C1}"/>
    <dgm:cxn modelId="{89395EED-D2A5-40FA-9ADB-989011A258CF}" srcId="{718113B6-99D2-47E5-AA64-FBFBF88F93DE}" destId="{CD71544C-F074-43CA-964C-1CD0A93E5641}" srcOrd="0" destOrd="0" parTransId="{51F9B596-8A38-46E5-B8B7-C67FFB9D83ED}" sibTransId="{042D17FD-3899-44FC-A7C7-6DCBA436EBEE}"/>
    <dgm:cxn modelId="{07412F44-DED1-44FD-B904-D250F819E74F}" type="presParOf" srcId="{D30912EF-235A-4436-9418-A0663AFAB07B}" destId="{9989C7A0-31C6-447B-B736-F5875D5AC7C0}" srcOrd="0" destOrd="0" presId="urn:microsoft.com/office/officeart/2005/8/layout/hierarchy3"/>
    <dgm:cxn modelId="{7BC9FCEF-252B-439C-9C92-291DD750ABF2}" type="presParOf" srcId="{9989C7A0-31C6-447B-B736-F5875D5AC7C0}" destId="{2C0233FF-182D-4D11-84F6-289FC191C410}" srcOrd="0" destOrd="0" presId="urn:microsoft.com/office/officeart/2005/8/layout/hierarchy3"/>
    <dgm:cxn modelId="{4A30EC70-10F1-4F8E-AF3D-F83661723EDD}" type="presParOf" srcId="{2C0233FF-182D-4D11-84F6-289FC191C410}" destId="{C5ED9783-FC4C-4C3C-A9D5-F6E5C7F702CA}" srcOrd="0" destOrd="0" presId="urn:microsoft.com/office/officeart/2005/8/layout/hierarchy3"/>
    <dgm:cxn modelId="{6732F4FE-C50A-4B44-B65A-1717242B1C02}" type="presParOf" srcId="{2C0233FF-182D-4D11-84F6-289FC191C410}" destId="{CA795E91-C1D9-49F2-B2F8-C293A126AC45}" srcOrd="1" destOrd="0" presId="urn:microsoft.com/office/officeart/2005/8/layout/hierarchy3"/>
    <dgm:cxn modelId="{EC8C7BC7-0419-4B27-9085-64A51B77D378}" type="presParOf" srcId="{9989C7A0-31C6-447B-B736-F5875D5AC7C0}" destId="{138792CC-292C-4C2F-9BCB-598DC4799BDE}" srcOrd="1" destOrd="0" presId="urn:microsoft.com/office/officeart/2005/8/layout/hierarchy3"/>
    <dgm:cxn modelId="{07150172-9734-44EA-AB72-060560E75F7B}" type="presParOf" srcId="{138792CC-292C-4C2F-9BCB-598DC4799BDE}" destId="{ADEDEA87-9D1D-4BCC-8330-2DD042DAEEC3}" srcOrd="0" destOrd="0" presId="urn:microsoft.com/office/officeart/2005/8/layout/hierarchy3"/>
    <dgm:cxn modelId="{F49D8E75-1AE5-45D6-8356-3B42398FC721}" type="presParOf" srcId="{138792CC-292C-4C2F-9BCB-598DC4799BDE}" destId="{6D422E21-5097-4F49-A39C-9BE5D50E7278}" srcOrd="1" destOrd="0" presId="urn:microsoft.com/office/officeart/2005/8/layout/hierarchy3"/>
    <dgm:cxn modelId="{395A743D-EFE0-4DB6-9D37-31E0EBFA986A}" type="presParOf" srcId="{138792CC-292C-4C2F-9BCB-598DC4799BDE}" destId="{7A85D0F5-D7D9-4CB6-A09F-B09317AF2CA6}" srcOrd="2" destOrd="0" presId="urn:microsoft.com/office/officeart/2005/8/layout/hierarchy3"/>
    <dgm:cxn modelId="{0C1BC617-23A3-408A-843D-05FE494D75B4}" type="presParOf" srcId="{138792CC-292C-4C2F-9BCB-598DC4799BDE}" destId="{D0A3D975-4EF6-40D3-A3A1-422D81CE0692}" srcOrd="3" destOrd="0" presId="urn:microsoft.com/office/officeart/2005/8/layout/hierarchy3"/>
    <dgm:cxn modelId="{C41D57B6-B7C3-4AD9-9F7E-63CECDF54BB3}" type="presParOf" srcId="{D30912EF-235A-4436-9418-A0663AFAB07B}" destId="{18B29058-119E-4226-8499-4C057F197666}" srcOrd="1" destOrd="0" presId="urn:microsoft.com/office/officeart/2005/8/layout/hierarchy3"/>
    <dgm:cxn modelId="{4246941C-F196-46E1-B6D1-332DA7349BB9}" type="presParOf" srcId="{18B29058-119E-4226-8499-4C057F197666}" destId="{70BE8C55-61C6-462E-B612-4F4BBFF4F1F8}" srcOrd="0" destOrd="0" presId="urn:microsoft.com/office/officeart/2005/8/layout/hierarchy3"/>
    <dgm:cxn modelId="{B4175654-1227-4B3C-B5F0-CE86AC040A6D}" type="presParOf" srcId="{70BE8C55-61C6-462E-B612-4F4BBFF4F1F8}" destId="{A7CDE400-2924-41F4-89C1-7D9FABE6132D}" srcOrd="0" destOrd="0" presId="urn:microsoft.com/office/officeart/2005/8/layout/hierarchy3"/>
    <dgm:cxn modelId="{69FFE7DA-6D13-4D09-B1C8-025E4F04BDFB}" type="presParOf" srcId="{70BE8C55-61C6-462E-B612-4F4BBFF4F1F8}" destId="{4A3F4474-FF0E-4090-8ABE-CE450842ADAF}" srcOrd="1" destOrd="0" presId="urn:microsoft.com/office/officeart/2005/8/layout/hierarchy3"/>
    <dgm:cxn modelId="{4C68A0CA-21B9-49A8-8423-70DC77640B24}" type="presParOf" srcId="{18B29058-119E-4226-8499-4C057F197666}" destId="{4972FC26-274E-421C-93C0-0851B85B3CCE}" srcOrd="1" destOrd="0" presId="urn:microsoft.com/office/officeart/2005/8/layout/hierarchy3"/>
    <dgm:cxn modelId="{DDF276B2-689F-496B-BA3A-FF378D274E75}" type="presParOf" srcId="{4972FC26-274E-421C-93C0-0851B85B3CCE}" destId="{62067DE7-DFFC-4EBA-A94A-C6485DF0A7F9}" srcOrd="0" destOrd="0" presId="urn:microsoft.com/office/officeart/2005/8/layout/hierarchy3"/>
    <dgm:cxn modelId="{5E458641-801C-42E7-9E1A-784F4FF11C6F}" type="presParOf" srcId="{4972FC26-274E-421C-93C0-0851B85B3CCE}" destId="{F3F7EFDD-FDB3-46A7-B41E-8A8EF584F2F4}" srcOrd="1" destOrd="0" presId="urn:microsoft.com/office/officeart/2005/8/layout/hierarchy3"/>
    <dgm:cxn modelId="{B9311A93-9070-4E4F-9C01-5228544F4DB3}" type="presParOf" srcId="{4972FC26-274E-421C-93C0-0851B85B3CCE}" destId="{E92E5584-BFAF-4292-8EE0-B7928258B279}" srcOrd="2" destOrd="0" presId="urn:microsoft.com/office/officeart/2005/8/layout/hierarchy3"/>
    <dgm:cxn modelId="{37465093-0C6A-46EC-A044-843CB668E28E}" type="presParOf" srcId="{4972FC26-274E-421C-93C0-0851B85B3CCE}" destId="{BDDFEC71-965C-4127-A124-0B5E8ACAE990}" srcOrd="3"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ADD840FE-E603-4E90-B00C-0E06A3A3C68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5E2EAB69-9574-4F5A-A2D5-B94B57A8E725}">
      <dgm:prSet phldrT="[文本]"/>
      <dgm:spPr/>
      <dgm:t>
        <a:bodyPr/>
        <a:lstStyle/>
        <a:p>
          <a:r>
            <a:rPr lang="zh-CN" altLang="en-US" b="0" i="0" dirty="0"/>
            <a:t>针对阶段性的学习生活进行记录，并采取前期免费模式推广，使用部分匿名社交模式进行收费与互动</a:t>
          </a:r>
          <a:endParaRPr lang="zh-CN" altLang="en-US" dirty="0"/>
        </a:p>
      </dgm:t>
    </dgm:pt>
    <dgm:pt modelId="{DB5B964F-569A-438B-A3CF-22176D1C7CBD}" type="parTrans" cxnId="{C7C6E00C-8136-41B3-B6BB-A29B859427CF}">
      <dgm:prSet/>
      <dgm:spPr/>
      <dgm:t>
        <a:bodyPr/>
        <a:lstStyle/>
        <a:p>
          <a:endParaRPr lang="zh-CN" altLang="en-US"/>
        </a:p>
      </dgm:t>
    </dgm:pt>
    <dgm:pt modelId="{C03690CA-5144-4497-B6A8-2695F5736E03}" type="sibTrans" cxnId="{C7C6E00C-8136-41B3-B6BB-A29B859427CF}">
      <dgm:prSet/>
      <dgm:spPr/>
      <dgm:t>
        <a:bodyPr/>
        <a:lstStyle/>
        <a:p>
          <a:endParaRPr lang="zh-CN" altLang="en-US"/>
        </a:p>
      </dgm:t>
    </dgm:pt>
    <dgm:pt modelId="{F7CE8F19-7FD6-4D92-9579-7165E4871549}">
      <dgm:prSet phldrT="[文本]"/>
      <dgm:spPr/>
      <dgm:t>
        <a:bodyPr/>
        <a:lstStyle/>
        <a:p>
          <a:r>
            <a:rPr lang="zh-CN" altLang="en-US" b="0" i="0" dirty="0"/>
            <a:t>规范制作纪念册的 “生产线”，推出精装版、简装版和平装版，不同的版式有着不同的价格，并针对于” 贵宾 “客户推出折扣</a:t>
          </a:r>
          <a:endParaRPr lang="zh-CN" altLang="en-US" dirty="0"/>
        </a:p>
      </dgm:t>
    </dgm:pt>
    <dgm:pt modelId="{7B05F674-7E99-46F7-89F4-A3AF35631A55}" type="parTrans" cxnId="{C457CD38-535D-4AD5-A946-23FDECA1F217}">
      <dgm:prSet/>
      <dgm:spPr/>
      <dgm:t>
        <a:bodyPr/>
        <a:lstStyle/>
        <a:p>
          <a:endParaRPr lang="zh-CN" altLang="en-US"/>
        </a:p>
      </dgm:t>
    </dgm:pt>
    <dgm:pt modelId="{8999E86D-474D-4525-8463-E58E22AF3B6A}" type="sibTrans" cxnId="{C457CD38-535D-4AD5-A946-23FDECA1F217}">
      <dgm:prSet/>
      <dgm:spPr/>
      <dgm:t>
        <a:bodyPr/>
        <a:lstStyle/>
        <a:p>
          <a:endParaRPr lang="zh-CN" altLang="en-US"/>
        </a:p>
      </dgm:t>
    </dgm:pt>
    <dgm:pt modelId="{E9D70C35-D9FB-4720-8247-1BF681136BF4}">
      <dgm:prSet phldrT="[文本]"/>
      <dgm:spPr/>
      <dgm:t>
        <a:bodyPr/>
        <a:lstStyle/>
        <a:p>
          <a:r>
            <a:rPr lang="zh-CN" altLang="en-US" b="0" i="0" dirty="0"/>
            <a:t>提供图文的排版设计、礼品制作，策划活动，提供聚会地安排、</a:t>
          </a:r>
          <a:r>
            <a:rPr lang="en-US" altLang="zh-CN" b="0" i="0" dirty="0"/>
            <a:t>DV </a:t>
          </a:r>
          <a:r>
            <a:rPr lang="zh-CN" altLang="en-US" b="0" i="0" dirty="0"/>
            <a:t>拍摄、礼物派送、纪念册制作等完整服务链</a:t>
          </a:r>
          <a:endParaRPr lang="zh-CN" altLang="en-US" dirty="0"/>
        </a:p>
      </dgm:t>
    </dgm:pt>
    <dgm:pt modelId="{ED1C0A8F-4C74-459A-9439-1321BB28E472}" type="parTrans" cxnId="{91CAF590-E69E-42F1-9D70-E5B87DBFCF9F}">
      <dgm:prSet/>
      <dgm:spPr/>
      <dgm:t>
        <a:bodyPr/>
        <a:lstStyle/>
        <a:p>
          <a:endParaRPr lang="zh-CN" altLang="en-US"/>
        </a:p>
      </dgm:t>
    </dgm:pt>
    <dgm:pt modelId="{C25A4332-930F-4777-BB5E-E8DD55592223}" type="sibTrans" cxnId="{91CAF590-E69E-42F1-9D70-E5B87DBFCF9F}">
      <dgm:prSet/>
      <dgm:spPr/>
      <dgm:t>
        <a:bodyPr/>
        <a:lstStyle/>
        <a:p>
          <a:endParaRPr lang="zh-CN" altLang="en-US"/>
        </a:p>
      </dgm:t>
    </dgm:pt>
    <dgm:pt modelId="{A74CF659-3CBB-4DAB-A7BF-C06B080C6F7F}">
      <dgm:prSet phldrT="[文本]"/>
      <dgm:spPr/>
      <dgm:t>
        <a:bodyPr/>
        <a:lstStyle/>
        <a:p>
          <a:r>
            <a:rPr lang="zh-CN" altLang="en-US" b="0" i="0" dirty="0"/>
            <a:t>除具备聊天加好友的功能之外，还加入招聘、婚恋、聚会、创业等辅助功能（有待商榷）</a:t>
          </a:r>
          <a:endParaRPr lang="zh-CN" altLang="en-US" dirty="0"/>
        </a:p>
      </dgm:t>
    </dgm:pt>
    <dgm:pt modelId="{396AACEE-76D3-4074-B304-EAEFF1192826}" type="parTrans" cxnId="{DCBC47AC-51CC-4DBC-B093-4B36458B8679}">
      <dgm:prSet/>
      <dgm:spPr/>
      <dgm:t>
        <a:bodyPr/>
        <a:lstStyle/>
        <a:p>
          <a:endParaRPr lang="zh-CN" altLang="en-US"/>
        </a:p>
      </dgm:t>
    </dgm:pt>
    <dgm:pt modelId="{E0A266AB-CFDB-4DFE-9274-CE76924E7100}" type="sibTrans" cxnId="{DCBC47AC-51CC-4DBC-B093-4B36458B8679}">
      <dgm:prSet/>
      <dgm:spPr/>
      <dgm:t>
        <a:bodyPr/>
        <a:lstStyle/>
        <a:p>
          <a:endParaRPr lang="zh-CN" altLang="en-US"/>
        </a:p>
      </dgm:t>
    </dgm:pt>
    <dgm:pt modelId="{F9199CB2-2724-44BB-8DFC-CB8B7414CD3E}">
      <dgm:prSet phldrT="[文本]"/>
      <dgm:spPr/>
      <dgm:t>
        <a:bodyPr/>
        <a:lstStyle/>
        <a:p>
          <a:r>
            <a:rPr lang="zh-CN" altLang="en-US" b="0" i="0" dirty="0"/>
            <a:t>同时提供纸质版服务，配合平面设计建立多模板，为用户提供多样性的选择空间进行个性化定制</a:t>
          </a:r>
          <a:endParaRPr lang="zh-CN" altLang="en-US" dirty="0"/>
        </a:p>
      </dgm:t>
    </dgm:pt>
    <dgm:pt modelId="{8217C28E-80FA-4787-86F5-5B08AFA67E1F}" type="parTrans" cxnId="{FD97D5F9-9C67-41D1-B5F3-307B2DC7871C}">
      <dgm:prSet/>
      <dgm:spPr/>
      <dgm:t>
        <a:bodyPr/>
        <a:lstStyle/>
        <a:p>
          <a:endParaRPr lang="zh-CN" altLang="en-US"/>
        </a:p>
      </dgm:t>
    </dgm:pt>
    <dgm:pt modelId="{FA28D48F-4BDA-4B9B-8205-F0F39D761C6C}" type="sibTrans" cxnId="{FD97D5F9-9C67-41D1-B5F3-307B2DC7871C}">
      <dgm:prSet/>
      <dgm:spPr/>
      <dgm:t>
        <a:bodyPr/>
        <a:lstStyle/>
        <a:p>
          <a:endParaRPr lang="zh-CN" altLang="en-US"/>
        </a:p>
      </dgm:t>
    </dgm:pt>
    <dgm:pt modelId="{79C770DA-873B-4A79-9496-28030782E215}" type="pres">
      <dgm:prSet presAssocID="{ADD840FE-E603-4E90-B00C-0E06A3A3C682}" presName="linear" presStyleCnt="0">
        <dgm:presLayoutVars>
          <dgm:animLvl val="lvl"/>
          <dgm:resizeHandles val="exact"/>
        </dgm:presLayoutVars>
      </dgm:prSet>
      <dgm:spPr/>
    </dgm:pt>
    <dgm:pt modelId="{3E5CD684-3BCB-46DA-9339-8E7B307815F8}" type="pres">
      <dgm:prSet presAssocID="{5E2EAB69-9574-4F5A-A2D5-B94B57A8E725}" presName="parentText" presStyleLbl="node1" presStyleIdx="0" presStyleCnt="5">
        <dgm:presLayoutVars>
          <dgm:chMax val="0"/>
          <dgm:bulletEnabled val="1"/>
        </dgm:presLayoutVars>
      </dgm:prSet>
      <dgm:spPr/>
    </dgm:pt>
    <dgm:pt modelId="{1F0B01CE-E6E7-448F-A437-015CEB5A1B7E}" type="pres">
      <dgm:prSet presAssocID="{C03690CA-5144-4497-B6A8-2695F5736E03}" presName="spacer" presStyleCnt="0"/>
      <dgm:spPr/>
    </dgm:pt>
    <dgm:pt modelId="{D18ACB45-0DE3-4DBB-98F9-61F448E5BF7F}" type="pres">
      <dgm:prSet presAssocID="{F7CE8F19-7FD6-4D92-9579-7165E4871549}" presName="parentText" presStyleLbl="node1" presStyleIdx="1" presStyleCnt="5">
        <dgm:presLayoutVars>
          <dgm:chMax val="0"/>
          <dgm:bulletEnabled val="1"/>
        </dgm:presLayoutVars>
      </dgm:prSet>
      <dgm:spPr/>
    </dgm:pt>
    <dgm:pt modelId="{A4B4BC06-8E9D-40A4-A5E6-564ACF704BCC}" type="pres">
      <dgm:prSet presAssocID="{8999E86D-474D-4525-8463-E58E22AF3B6A}" presName="spacer" presStyleCnt="0"/>
      <dgm:spPr/>
    </dgm:pt>
    <dgm:pt modelId="{0B988568-4789-46E6-9E56-4C884CF7CBE9}" type="pres">
      <dgm:prSet presAssocID="{E9D70C35-D9FB-4720-8247-1BF681136BF4}" presName="parentText" presStyleLbl="node1" presStyleIdx="2" presStyleCnt="5" custLinFactNeighborY="-90451">
        <dgm:presLayoutVars>
          <dgm:chMax val="0"/>
          <dgm:bulletEnabled val="1"/>
        </dgm:presLayoutVars>
      </dgm:prSet>
      <dgm:spPr/>
    </dgm:pt>
    <dgm:pt modelId="{C8236993-D549-4CB3-A447-B28E3682731F}" type="pres">
      <dgm:prSet presAssocID="{C25A4332-930F-4777-BB5E-E8DD55592223}" presName="spacer" presStyleCnt="0"/>
      <dgm:spPr/>
    </dgm:pt>
    <dgm:pt modelId="{B5D27CAC-A50C-407D-8ECF-7951E80195C5}" type="pres">
      <dgm:prSet presAssocID="{A74CF659-3CBB-4DAB-A7BF-C06B080C6F7F}" presName="parentText" presStyleLbl="node1" presStyleIdx="3" presStyleCnt="5">
        <dgm:presLayoutVars>
          <dgm:chMax val="0"/>
          <dgm:bulletEnabled val="1"/>
        </dgm:presLayoutVars>
      </dgm:prSet>
      <dgm:spPr/>
    </dgm:pt>
    <dgm:pt modelId="{41B9C58F-D1B6-4CC3-88C3-6F57216C0FD2}" type="pres">
      <dgm:prSet presAssocID="{E0A266AB-CFDB-4DFE-9274-CE76924E7100}" presName="spacer" presStyleCnt="0"/>
      <dgm:spPr/>
    </dgm:pt>
    <dgm:pt modelId="{A358D7BC-AAD4-4783-9BAF-075A07F5AC83}" type="pres">
      <dgm:prSet presAssocID="{F9199CB2-2724-44BB-8DFC-CB8B7414CD3E}" presName="parentText" presStyleLbl="node1" presStyleIdx="4" presStyleCnt="5">
        <dgm:presLayoutVars>
          <dgm:chMax val="0"/>
          <dgm:bulletEnabled val="1"/>
        </dgm:presLayoutVars>
      </dgm:prSet>
      <dgm:spPr/>
    </dgm:pt>
  </dgm:ptLst>
  <dgm:cxnLst>
    <dgm:cxn modelId="{C7C6E00C-8136-41B3-B6BB-A29B859427CF}" srcId="{ADD840FE-E603-4E90-B00C-0E06A3A3C682}" destId="{5E2EAB69-9574-4F5A-A2D5-B94B57A8E725}" srcOrd="0" destOrd="0" parTransId="{DB5B964F-569A-438B-A3CF-22176D1C7CBD}" sibTransId="{C03690CA-5144-4497-B6A8-2695F5736E03}"/>
    <dgm:cxn modelId="{1A3C501E-B2CE-4DDA-8465-E5E2CA70916E}" type="presOf" srcId="{F7CE8F19-7FD6-4D92-9579-7165E4871549}" destId="{D18ACB45-0DE3-4DBB-98F9-61F448E5BF7F}" srcOrd="0" destOrd="0" presId="urn:microsoft.com/office/officeart/2005/8/layout/vList2"/>
    <dgm:cxn modelId="{C457CD38-535D-4AD5-A946-23FDECA1F217}" srcId="{ADD840FE-E603-4E90-B00C-0E06A3A3C682}" destId="{F7CE8F19-7FD6-4D92-9579-7165E4871549}" srcOrd="1" destOrd="0" parTransId="{7B05F674-7E99-46F7-89F4-A3AF35631A55}" sibTransId="{8999E86D-474D-4525-8463-E58E22AF3B6A}"/>
    <dgm:cxn modelId="{34F42265-71DD-481D-B2D2-BCB143AA85A0}" type="presOf" srcId="{F9199CB2-2724-44BB-8DFC-CB8B7414CD3E}" destId="{A358D7BC-AAD4-4783-9BAF-075A07F5AC83}" srcOrd="0" destOrd="0" presId="urn:microsoft.com/office/officeart/2005/8/layout/vList2"/>
    <dgm:cxn modelId="{0E3D4068-8D45-4E6F-A0F9-3E96DB350B7B}" type="presOf" srcId="{A74CF659-3CBB-4DAB-A7BF-C06B080C6F7F}" destId="{B5D27CAC-A50C-407D-8ECF-7951E80195C5}" srcOrd="0" destOrd="0" presId="urn:microsoft.com/office/officeart/2005/8/layout/vList2"/>
    <dgm:cxn modelId="{E619CD7E-71BB-4A37-A9A3-ACC44E7BBF50}" type="presOf" srcId="{ADD840FE-E603-4E90-B00C-0E06A3A3C682}" destId="{79C770DA-873B-4A79-9496-28030782E215}" srcOrd="0" destOrd="0" presId="urn:microsoft.com/office/officeart/2005/8/layout/vList2"/>
    <dgm:cxn modelId="{91CAF590-E69E-42F1-9D70-E5B87DBFCF9F}" srcId="{ADD840FE-E603-4E90-B00C-0E06A3A3C682}" destId="{E9D70C35-D9FB-4720-8247-1BF681136BF4}" srcOrd="2" destOrd="0" parTransId="{ED1C0A8F-4C74-459A-9439-1321BB28E472}" sibTransId="{C25A4332-930F-4777-BB5E-E8DD55592223}"/>
    <dgm:cxn modelId="{DCBC47AC-51CC-4DBC-B093-4B36458B8679}" srcId="{ADD840FE-E603-4E90-B00C-0E06A3A3C682}" destId="{A74CF659-3CBB-4DAB-A7BF-C06B080C6F7F}" srcOrd="3" destOrd="0" parTransId="{396AACEE-76D3-4074-B304-EAEFF1192826}" sibTransId="{E0A266AB-CFDB-4DFE-9274-CE76924E7100}"/>
    <dgm:cxn modelId="{F14460C8-CFC1-43A3-AA89-971FA9FC7E17}" type="presOf" srcId="{E9D70C35-D9FB-4720-8247-1BF681136BF4}" destId="{0B988568-4789-46E6-9E56-4C884CF7CBE9}" srcOrd="0" destOrd="0" presId="urn:microsoft.com/office/officeart/2005/8/layout/vList2"/>
    <dgm:cxn modelId="{0BE91DDC-85C2-4042-9318-88EEA6F0FD17}" type="presOf" srcId="{5E2EAB69-9574-4F5A-A2D5-B94B57A8E725}" destId="{3E5CD684-3BCB-46DA-9339-8E7B307815F8}" srcOrd="0" destOrd="0" presId="urn:microsoft.com/office/officeart/2005/8/layout/vList2"/>
    <dgm:cxn modelId="{FD97D5F9-9C67-41D1-B5F3-307B2DC7871C}" srcId="{ADD840FE-E603-4E90-B00C-0E06A3A3C682}" destId="{F9199CB2-2724-44BB-8DFC-CB8B7414CD3E}" srcOrd="4" destOrd="0" parTransId="{8217C28E-80FA-4787-86F5-5B08AFA67E1F}" sibTransId="{FA28D48F-4BDA-4B9B-8205-F0F39D761C6C}"/>
    <dgm:cxn modelId="{2456A4B6-E239-439E-9217-BC94D4A63324}" type="presParOf" srcId="{79C770DA-873B-4A79-9496-28030782E215}" destId="{3E5CD684-3BCB-46DA-9339-8E7B307815F8}" srcOrd="0" destOrd="0" presId="urn:microsoft.com/office/officeart/2005/8/layout/vList2"/>
    <dgm:cxn modelId="{C5CD108B-5CA6-4080-8E73-BBDD695691C1}" type="presParOf" srcId="{79C770DA-873B-4A79-9496-28030782E215}" destId="{1F0B01CE-E6E7-448F-A437-015CEB5A1B7E}" srcOrd="1" destOrd="0" presId="urn:microsoft.com/office/officeart/2005/8/layout/vList2"/>
    <dgm:cxn modelId="{1C8FA8BA-557F-4AD4-8898-C28C33270285}" type="presParOf" srcId="{79C770DA-873B-4A79-9496-28030782E215}" destId="{D18ACB45-0DE3-4DBB-98F9-61F448E5BF7F}" srcOrd="2" destOrd="0" presId="urn:microsoft.com/office/officeart/2005/8/layout/vList2"/>
    <dgm:cxn modelId="{F74C4AF0-F306-4A2B-9749-83C82A5BA2B9}" type="presParOf" srcId="{79C770DA-873B-4A79-9496-28030782E215}" destId="{A4B4BC06-8E9D-40A4-A5E6-564ACF704BCC}" srcOrd="3" destOrd="0" presId="urn:microsoft.com/office/officeart/2005/8/layout/vList2"/>
    <dgm:cxn modelId="{B5BFBE17-C60F-4F48-ADD4-CC1D0961B166}" type="presParOf" srcId="{79C770DA-873B-4A79-9496-28030782E215}" destId="{0B988568-4789-46E6-9E56-4C884CF7CBE9}" srcOrd="4" destOrd="0" presId="urn:microsoft.com/office/officeart/2005/8/layout/vList2"/>
    <dgm:cxn modelId="{2E8E8E48-5DFB-44B8-A52F-116120C52D74}" type="presParOf" srcId="{79C770DA-873B-4A79-9496-28030782E215}" destId="{C8236993-D549-4CB3-A447-B28E3682731F}" srcOrd="5" destOrd="0" presId="urn:microsoft.com/office/officeart/2005/8/layout/vList2"/>
    <dgm:cxn modelId="{7DD04D88-1A85-4949-BF87-B85924DB5360}" type="presParOf" srcId="{79C770DA-873B-4A79-9496-28030782E215}" destId="{B5D27CAC-A50C-407D-8ECF-7951E80195C5}" srcOrd="6" destOrd="0" presId="urn:microsoft.com/office/officeart/2005/8/layout/vList2"/>
    <dgm:cxn modelId="{F848FA76-C46B-4B3F-9A69-61D5FDA232F7}" type="presParOf" srcId="{79C770DA-873B-4A79-9496-28030782E215}" destId="{41B9C58F-D1B6-4CC3-88C3-6F57216C0FD2}" srcOrd="7" destOrd="0" presId="urn:microsoft.com/office/officeart/2005/8/layout/vList2"/>
    <dgm:cxn modelId="{834E55BD-F99B-47F5-90BB-EFB27C37A13B}" type="presParOf" srcId="{79C770DA-873B-4A79-9496-28030782E215}" destId="{A358D7BC-AAD4-4783-9BAF-075A07F5AC83}" srcOrd="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162D0CD-5445-488E-8CFE-E3F81DE403FA}" type="doc">
      <dgm:prSet loTypeId="urn:microsoft.com/office/officeart/2005/8/layout/hProcess9" loCatId="process" qsTypeId="urn:microsoft.com/office/officeart/2005/8/quickstyle/simple1" qsCatId="simple" csTypeId="urn:microsoft.com/office/officeart/2005/8/colors/accent1_2" csCatId="accent1" phldr="1"/>
      <dgm:spPr/>
    </dgm:pt>
    <dgm:pt modelId="{DA9BD901-2047-4E0C-A422-29931FCDBD51}">
      <dgm:prSet phldrT="[文本]"/>
      <dgm:spPr/>
      <dgm:t>
        <a:bodyPr/>
        <a:lstStyle/>
        <a:p>
          <a:r>
            <a:rPr lang="zh-CN" altLang="en-US" dirty="0"/>
            <a:t>上线测试</a:t>
          </a:r>
        </a:p>
      </dgm:t>
    </dgm:pt>
    <dgm:pt modelId="{15A6EE6E-EE74-450F-8AC5-0EDA03862BD9}" type="parTrans" cxnId="{7332B6C3-4DC4-4C2E-93D9-C7AD36B16DED}">
      <dgm:prSet/>
      <dgm:spPr/>
      <dgm:t>
        <a:bodyPr/>
        <a:lstStyle/>
        <a:p>
          <a:endParaRPr lang="zh-CN" altLang="en-US"/>
        </a:p>
      </dgm:t>
    </dgm:pt>
    <dgm:pt modelId="{470E47C7-47C5-4A6D-8B1D-EF841EB35CFF}" type="sibTrans" cxnId="{7332B6C3-4DC4-4C2E-93D9-C7AD36B16DED}">
      <dgm:prSet/>
      <dgm:spPr/>
      <dgm:t>
        <a:bodyPr/>
        <a:lstStyle/>
        <a:p>
          <a:endParaRPr lang="zh-CN" altLang="en-US"/>
        </a:p>
      </dgm:t>
    </dgm:pt>
    <dgm:pt modelId="{6A495ACD-BF3E-4A05-927F-1DF45092E256}">
      <dgm:prSet phldrT="[文本]"/>
      <dgm:spPr/>
      <dgm:t>
        <a:bodyPr/>
        <a:lstStyle/>
        <a:p>
          <a:r>
            <a:rPr lang="zh-CN" altLang="en-US" dirty="0"/>
            <a:t>版本回馈</a:t>
          </a:r>
        </a:p>
      </dgm:t>
    </dgm:pt>
    <dgm:pt modelId="{C4505532-3B12-4920-8ADF-6E3E256C434B}" type="parTrans" cxnId="{8B8E0579-7247-4082-920C-F0B3EA7759DD}">
      <dgm:prSet/>
      <dgm:spPr/>
      <dgm:t>
        <a:bodyPr/>
        <a:lstStyle/>
        <a:p>
          <a:endParaRPr lang="zh-CN" altLang="en-US"/>
        </a:p>
      </dgm:t>
    </dgm:pt>
    <dgm:pt modelId="{3B85E7C7-862E-4797-B095-2C1361AD93DD}" type="sibTrans" cxnId="{8B8E0579-7247-4082-920C-F0B3EA7759DD}">
      <dgm:prSet/>
      <dgm:spPr/>
      <dgm:t>
        <a:bodyPr/>
        <a:lstStyle/>
        <a:p>
          <a:endParaRPr lang="zh-CN" altLang="en-US"/>
        </a:p>
      </dgm:t>
    </dgm:pt>
    <dgm:pt modelId="{9284257B-9C65-457C-8D59-AE3536CFD343}">
      <dgm:prSet phldrT="[文本]"/>
      <dgm:spPr/>
      <dgm:t>
        <a:bodyPr/>
        <a:lstStyle/>
        <a:p>
          <a:r>
            <a:rPr lang="zh-CN" altLang="en-US" dirty="0"/>
            <a:t>成熟迭代</a:t>
          </a:r>
        </a:p>
      </dgm:t>
    </dgm:pt>
    <dgm:pt modelId="{43B66D9C-CB30-476F-9878-87EB6564CD12}" type="parTrans" cxnId="{4A13C59C-9A86-4CD1-90BC-05EB624D8B75}">
      <dgm:prSet/>
      <dgm:spPr/>
      <dgm:t>
        <a:bodyPr/>
        <a:lstStyle/>
        <a:p>
          <a:endParaRPr lang="zh-CN" altLang="en-US"/>
        </a:p>
      </dgm:t>
    </dgm:pt>
    <dgm:pt modelId="{FAA9843B-C8F4-460D-9CEA-EE12B9AA2856}" type="sibTrans" cxnId="{4A13C59C-9A86-4CD1-90BC-05EB624D8B75}">
      <dgm:prSet/>
      <dgm:spPr/>
      <dgm:t>
        <a:bodyPr/>
        <a:lstStyle/>
        <a:p>
          <a:endParaRPr lang="zh-CN" altLang="en-US"/>
        </a:p>
      </dgm:t>
    </dgm:pt>
    <dgm:pt modelId="{04CC4442-A574-4551-98D9-0E1776D71082}" type="pres">
      <dgm:prSet presAssocID="{2162D0CD-5445-488E-8CFE-E3F81DE403FA}" presName="CompostProcess" presStyleCnt="0">
        <dgm:presLayoutVars>
          <dgm:dir/>
          <dgm:resizeHandles val="exact"/>
        </dgm:presLayoutVars>
      </dgm:prSet>
      <dgm:spPr/>
    </dgm:pt>
    <dgm:pt modelId="{25560E49-B4CE-4BF6-82F0-CA28A082C6EA}" type="pres">
      <dgm:prSet presAssocID="{2162D0CD-5445-488E-8CFE-E3F81DE403FA}" presName="arrow" presStyleLbl="bgShp" presStyleIdx="0" presStyleCnt="1"/>
      <dgm:spPr/>
    </dgm:pt>
    <dgm:pt modelId="{1BC632B9-7087-470B-B3C5-7C38FE776289}" type="pres">
      <dgm:prSet presAssocID="{2162D0CD-5445-488E-8CFE-E3F81DE403FA}" presName="linearProcess" presStyleCnt="0"/>
      <dgm:spPr/>
    </dgm:pt>
    <dgm:pt modelId="{4B262CB7-0409-4F1E-904C-F5D8DEE72261}" type="pres">
      <dgm:prSet presAssocID="{DA9BD901-2047-4E0C-A422-29931FCDBD51}" presName="textNode" presStyleLbl="node1" presStyleIdx="0" presStyleCnt="3">
        <dgm:presLayoutVars>
          <dgm:bulletEnabled val="1"/>
        </dgm:presLayoutVars>
      </dgm:prSet>
      <dgm:spPr/>
    </dgm:pt>
    <dgm:pt modelId="{29564A02-57B6-4914-9991-73E3AF205FD7}" type="pres">
      <dgm:prSet presAssocID="{470E47C7-47C5-4A6D-8B1D-EF841EB35CFF}" presName="sibTrans" presStyleCnt="0"/>
      <dgm:spPr/>
    </dgm:pt>
    <dgm:pt modelId="{5003EEA5-702D-4DE6-B120-845CBDC2C36E}" type="pres">
      <dgm:prSet presAssocID="{6A495ACD-BF3E-4A05-927F-1DF45092E256}" presName="textNode" presStyleLbl="node1" presStyleIdx="1" presStyleCnt="3">
        <dgm:presLayoutVars>
          <dgm:bulletEnabled val="1"/>
        </dgm:presLayoutVars>
      </dgm:prSet>
      <dgm:spPr/>
    </dgm:pt>
    <dgm:pt modelId="{0BA226E1-40AA-4A45-836B-6B073EDEB4B6}" type="pres">
      <dgm:prSet presAssocID="{3B85E7C7-862E-4797-B095-2C1361AD93DD}" presName="sibTrans" presStyleCnt="0"/>
      <dgm:spPr/>
    </dgm:pt>
    <dgm:pt modelId="{8DE4187F-CCF6-4EE3-A2C6-06CC75C5D858}" type="pres">
      <dgm:prSet presAssocID="{9284257B-9C65-457C-8D59-AE3536CFD343}" presName="textNode" presStyleLbl="node1" presStyleIdx="2" presStyleCnt="3">
        <dgm:presLayoutVars>
          <dgm:bulletEnabled val="1"/>
        </dgm:presLayoutVars>
      </dgm:prSet>
      <dgm:spPr/>
    </dgm:pt>
  </dgm:ptLst>
  <dgm:cxnLst>
    <dgm:cxn modelId="{CFDFF632-6D6D-495E-B0F1-C6515104D75B}" type="presOf" srcId="{2162D0CD-5445-488E-8CFE-E3F81DE403FA}" destId="{04CC4442-A574-4551-98D9-0E1776D71082}" srcOrd="0" destOrd="0" presId="urn:microsoft.com/office/officeart/2005/8/layout/hProcess9"/>
    <dgm:cxn modelId="{2C185F47-ADC8-4A46-BB67-1AB696BD9DB3}" type="presOf" srcId="{DA9BD901-2047-4E0C-A422-29931FCDBD51}" destId="{4B262CB7-0409-4F1E-904C-F5D8DEE72261}" srcOrd="0" destOrd="0" presId="urn:microsoft.com/office/officeart/2005/8/layout/hProcess9"/>
    <dgm:cxn modelId="{8B8E0579-7247-4082-920C-F0B3EA7759DD}" srcId="{2162D0CD-5445-488E-8CFE-E3F81DE403FA}" destId="{6A495ACD-BF3E-4A05-927F-1DF45092E256}" srcOrd="1" destOrd="0" parTransId="{C4505532-3B12-4920-8ADF-6E3E256C434B}" sibTransId="{3B85E7C7-862E-4797-B095-2C1361AD93DD}"/>
    <dgm:cxn modelId="{4A13C59C-9A86-4CD1-90BC-05EB624D8B75}" srcId="{2162D0CD-5445-488E-8CFE-E3F81DE403FA}" destId="{9284257B-9C65-457C-8D59-AE3536CFD343}" srcOrd="2" destOrd="0" parTransId="{43B66D9C-CB30-476F-9878-87EB6564CD12}" sibTransId="{FAA9843B-C8F4-460D-9CEA-EE12B9AA2856}"/>
    <dgm:cxn modelId="{B7676EB6-1E34-4466-8779-2492B2957544}" type="presOf" srcId="{9284257B-9C65-457C-8D59-AE3536CFD343}" destId="{8DE4187F-CCF6-4EE3-A2C6-06CC75C5D858}" srcOrd="0" destOrd="0" presId="urn:microsoft.com/office/officeart/2005/8/layout/hProcess9"/>
    <dgm:cxn modelId="{03F653BB-6D05-4D4C-9234-C7DDB1BBA954}" type="presOf" srcId="{6A495ACD-BF3E-4A05-927F-1DF45092E256}" destId="{5003EEA5-702D-4DE6-B120-845CBDC2C36E}" srcOrd="0" destOrd="0" presId="urn:microsoft.com/office/officeart/2005/8/layout/hProcess9"/>
    <dgm:cxn modelId="{7332B6C3-4DC4-4C2E-93D9-C7AD36B16DED}" srcId="{2162D0CD-5445-488E-8CFE-E3F81DE403FA}" destId="{DA9BD901-2047-4E0C-A422-29931FCDBD51}" srcOrd="0" destOrd="0" parTransId="{15A6EE6E-EE74-450F-8AC5-0EDA03862BD9}" sibTransId="{470E47C7-47C5-4A6D-8B1D-EF841EB35CFF}"/>
    <dgm:cxn modelId="{33227602-B9F5-4157-BA17-6C502DF07035}" type="presParOf" srcId="{04CC4442-A574-4551-98D9-0E1776D71082}" destId="{25560E49-B4CE-4BF6-82F0-CA28A082C6EA}" srcOrd="0" destOrd="0" presId="urn:microsoft.com/office/officeart/2005/8/layout/hProcess9"/>
    <dgm:cxn modelId="{8A827B37-8BDE-4ECD-AB76-4A43B087788C}" type="presParOf" srcId="{04CC4442-A574-4551-98D9-0E1776D71082}" destId="{1BC632B9-7087-470B-B3C5-7C38FE776289}" srcOrd="1" destOrd="0" presId="urn:microsoft.com/office/officeart/2005/8/layout/hProcess9"/>
    <dgm:cxn modelId="{ABC3A417-E473-4E94-9336-16573F5662C1}" type="presParOf" srcId="{1BC632B9-7087-470B-B3C5-7C38FE776289}" destId="{4B262CB7-0409-4F1E-904C-F5D8DEE72261}" srcOrd="0" destOrd="0" presId="urn:microsoft.com/office/officeart/2005/8/layout/hProcess9"/>
    <dgm:cxn modelId="{80DACDEE-2B80-4AC8-8D9E-7439D1825484}" type="presParOf" srcId="{1BC632B9-7087-470B-B3C5-7C38FE776289}" destId="{29564A02-57B6-4914-9991-73E3AF205FD7}" srcOrd="1" destOrd="0" presId="urn:microsoft.com/office/officeart/2005/8/layout/hProcess9"/>
    <dgm:cxn modelId="{F322F49D-D1C2-4816-A46F-41F2B8F4E325}" type="presParOf" srcId="{1BC632B9-7087-470B-B3C5-7C38FE776289}" destId="{5003EEA5-702D-4DE6-B120-845CBDC2C36E}" srcOrd="2" destOrd="0" presId="urn:microsoft.com/office/officeart/2005/8/layout/hProcess9"/>
    <dgm:cxn modelId="{3D667797-57EB-4BCA-B45A-33617A8F7FBC}" type="presParOf" srcId="{1BC632B9-7087-470B-B3C5-7C38FE776289}" destId="{0BA226E1-40AA-4A45-836B-6B073EDEB4B6}" srcOrd="3" destOrd="0" presId="urn:microsoft.com/office/officeart/2005/8/layout/hProcess9"/>
    <dgm:cxn modelId="{AC3AE9D1-4EF3-4DE3-A41D-B1289784E3FA}" type="presParOf" srcId="{1BC632B9-7087-470B-B3C5-7C38FE776289}" destId="{8DE4187F-CCF6-4EE3-A2C6-06CC75C5D858}" srcOrd="4" destOrd="0" presId="urn:microsoft.com/office/officeart/2005/8/layout/hProcess9"/>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73AC9F0-9BA5-434C-8A39-FE9D4A274B13}"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D5ABE4E1-9671-4669-A453-D46948C2FA69}">
      <dgm:prSet phldrT="[文本]"/>
      <dgm:spPr/>
      <dgm:t>
        <a:bodyPr/>
        <a:lstStyle/>
        <a:p>
          <a:r>
            <a:rPr lang="zh-CN" altLang="en-US" b="0" i="0" dirty="0"/>
            <a:t>本着满足大部分人群对 </a:t>
          </a:r>
          <a:r>
            <a:rPr lang="en-US" altLang="zh-CN" b="0" i="0" dirty="0"/>
            <a:t>APP </a:t>
          </a:r>
          <a:r>
            <a:rPr lang="zh-CN" altLang="en-US" b="0" i="0" dirty="0"/>
            <a:t>形式便捷的需求，同时满足小部分人群对纸质毕业纪念册传统感的追求，同时最新颖的特点是应用了高新技术 </a:t>
          </a:r>
          <a:r>
            <a:rPr lang="en-US" altLang="zh-CN" b="0" i="0" dirty="0"/>
            <a:t>API </a:t>
          </a:r>
          <a:r>
            <a:rPr lang="zh-CN" altLang="en-US" b="0" i="0" dirty="0"/>
            <a:t>的调用，</a:t>
          </a:r>
          <a:r>
            <a:rPr lang="zh-CN" altLang="en-US" b="1" i="0" dirty="0"/>
            <a:t>基于人脸融合与语音合成</a:t>
          </a:r>
          <a:r>
            <a:rPr lang="zh-CN" altLang="en-US" b="0" i="0" dirty="0"/>
            <a:t> </a:t>
          </a:r>
          <a:r>
            <a:rPr lang="en-US" altLang="zh-CN" b="0" i="0" dirty="0"/>
            <a:t>API </a:t>
          </a:r>
          <a:r>
            <a:rPr lang="zh-CN" altLang="en-US" b="0" i="0" dirty="0"/>
            <a:t>场景化使用，通过对照片与语音合成处理，将用户数据上传云端并进行备份，可随时进行调取。</a:t>
          </a:r>
          <a:endParaRPr lang="zh-CN" altLang="en-US" dirty="0"/>
        </a:p>
      </dgm:t>
    </dgm:pt>
    <dgm:pt modelId="{CC3D521E-D47F-465A-87FC-3592D591CB84}" type="parTrans" cxnId="{0BE20D95-46C5-4B68-87E2-CF13F54E681C}">
      <dgm:prSet/>
      <dgm:spPr/>
      <dgm:t>
        <a:bodyPr/>
        <a:lstStyle/>
        <a:p>
          <a:endParaRPr lang="zh-CN" altLang="en-US"/>
        </a:p>
      </dgm:t>
    </dgm:pt>
    <dgm:pt modelId="{8F45CA0B-1207-46CB-9404-65D7FA27F5DA}" type="sibTrans" cxnId="{0BE20D95-46C5-4B68-87E2-CF13F54E681C}">
      <dgm:prSet/>
      <dgm:spPr/>
      <dgm:t>
        <a:bodyPr/>
        <a:lstStyle/>
        <a:p>
          <a:endParaRPr lang="zh-CN" altLang="en-US"/>
        </a:p>
      </dgm:t>
    </dgm:pt>
    <dgm:pt modelId="{B768D4F3-726C-4998-B093-B0E61AC2DFEC}" type="pres">
      <dgm:prSet presAssocID="{973AC9F0-9BA5-434C-8A39-FE9D4A274B13}" presName="linear" presStyleCnt="0">
        <dgm:presLayoutVars>
          <dgm:animLvl val="lvl"/>
          <dgm:resizeHandles val="exact"/>
        </dgm:presLayoutVars>
      </dgm:prSet>
      <dgm:spPr/>
    </dgm:pt>
    <dgm:pt modelId="{5F42921C-4FFE-459F-81E2-231808F17F59}" type="pres">
      <dgm:prSet presAssocID="{D5ABE4E1-9671-4669-A453-D46948C2FA69}" presName="parentText" presStyleLbl="node1" presStyleIdx="0" presStyleCnt="1" custLinFactNeighborY="-27445">
        <dgm:presLayoutVars>
          <dgm:chMax val="0"/>
          <dgm:bulletEnabled val="1"/>
        </dgm:presLayoutVars>
      </dgm:prSet>
      <dgm:spPr/>
    </dgm:pt>
  </dgm:ptLst>
  <dgm:cxnLst>
    <dgm:cxn modelId="{1E612965-AA64-4775-B2CC-0F3C90E0649A}" type="presOf" srcId="{973AC9F0-9BA5-434C-8A39-FE9D4A274B13}" destId="{B768D4F3-726C-4998-B093-B0E61AC2DFEC}" srcOrd="0" destOrd="0" presId="urn:microsoft.com/office/officeart/2005/8/layout/vList2"/>
    <dgm:cxn modelId="{0BE20D95-46C5-4B68-87E2-CF13F54E681C}" srcId="{973AC9F0-9BA5-434C-8A39-FE9D4A274B13}" destId="{D5ABE4E1-9671-4669-A453-D46948C2FA69}" srcOrd="0" destOrd="0" parTransId="{CC3D521E-D47F-465A-87FC-3592D591CB84}" sibTransId="{8F45CA0B-1207-46CB-9404-65D7FA27F5DA}"/>
    <dgm:cxn modelId="{2F75E8CF-6950-4C8E-B8DA-4D6C66E92C89}" type="presOf" srcId="{D5ABE4E1-9671-4669-A453-D46948C2FA69}" destId="{5F42921C-4FFE-459F-81E2-231808F17F59}" srcOrd="0" destOrd="0" presId="urn:microsoft.com/office/officeart/2005/8/layout/vList2"/>
    <dgm:cxn modelId="{3C7ABD34-957E-407F-A7BE-FC41DAA3E70F}" type="presParOf" srcId="{B768D4F3-726C-4998-B093-B0E61AC2DFEC}" destId="{5F42921C-4FFE-459F-81E2-231808F17F59}"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B5DE22-C484-4432-8125-3414B054E6B9}"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zh-CN" altLang="en-US"/>
        </a:p>
      </dgm:t>
    </dgm:pt>
    <dgm:pt modelId="{8E9E0ACE-FFB3-4B27-A90C-1AB83296176F}">
      <dgm:prSet phldrT="[文本]"/>
      <dgm:spPr/>
      <dgm:t>
        <a:bodyPr/>
        <a:lstStyle/>
        <a:p>
          <a:r>
            <a:rPr lang="zh-CN" dirty="0"/>
            <a:t>涵盖多样化信息</a:t>
          </a:r>
          <a:r>
            <a:rPr lang="zh-CN" altLang="en-US" dirty="0"/>
            <a:t>，</a:t>
          </a:r>
          <a:r>
            <a:rPr lang="zh-CN" dirty="0"/>
            <a:t>使用便捷性提高</a:t>
          </a:r>
          <a:endParaRPr lang="zh-CN" altLang="en-US" dirty="0"/>
        </a:p>
      </dgm:t>
    </dgm:pt>
    <dgm:pt modelId="{B95F4A19-3EDC-431E-8FE2-5D156E8038D4}" type="parTrans" cxnId="{F8B3374E-FABB-4845-9FCF-64BAC7340685}">
      <dgm:prSet/>
      <dgm:spPr/>
      <dgm:t>
        <a:bodyPr/>
        <a:lstStyle/>
        <a:p>
          <a:endParaRPr lang="zh-CN" altLang="en-US"/>
        </a:p>
      </dgm:t>
    </dgm:pt>
    <dgm:pt modelId="{FC2A6A2C-D155-4B50-A15F-4F8E1643DAFF}" type="sibTrans" cxnId="{F8B3374E-FABB-4845-9FCF-64BAC7340685}">
      <dgm:prSet/>
      <dgm:spPr/>
      <dgm:t>
        <a:bodyPr/>
        <a:lstStyle/>
        <a:p>
          <a:endParaRPr lang="zh-CN" altLang="en-US"/>
        </a:p>
      </dgm:t>
    </dgm:pt>
    <dgm:pt modelId="{5D5A45E3-42DE-4D07-AED9-C663A7E790D6}">
      <dgm:prSet phldrT="[文本]"/>
      <dgm:spPr/>
      <dgm:t>
        <a:bodyPr/>
        <a:lstStyle/>
        <a:p>
          <a:r>
            <a:rPr lang="zh-CN" dirty="0"/>
            <a:t>市场占比少</a:t>
          </a:r>
          <a:r>
            <a:rPr lang="zh-CN" altLang="en-US" dirty="0"/>
            <a:t>，竞争小风险可控</a:t>
          </a:r>
        </a:p>
      </dgm:t>
    </dgm:pt>
    <dgm:pt modelId="{206DEC69-0CC0-4D8A-9C8F-3EE332C6AF81}" type="parTrans" cxnId="{42E03AF7-8A90-425F-81BB-EC25EFD61E34}">
      <dgm:prSet/>
      <dgm:spPr/>
      <dgm:t>
        <a:bodyPr/>
        <a:lstStyle/>
        <a:p>
          <a:endParaRPr lang="zh-CN" altLang="en-US"/>
        </a:p>
      </dgm:t>
    </dgm:pt>
    <dgm:pt modelId="{C49BE241-1524-4CC9-B85F-71D647A11D91}" type="sibTrans" cxnId="{42E03AF7-8A90-425F-81BB-EC25EFD61E34}">
      <dgm:prSet/>
      <dgm:spPr/>
      <dgm:t>
        <a:bodyPr/>
        <a:lstStyle/>
        <a:p>
          <a:endParaRPr lang="zh-CN" altLang="en-US"/>
        </a:p>
      </dgm:t>
    </dgm:pt>
    <dgm:pt modelId="{17AE92F9-C2AE-407A-8BA0-0F7DB5B2F6B0}">
      <dgm:prSet phldrT="[文本]"/>
      <dgm:spPr/>
      <dgm:t>
        <a:bodyPr/>
        <a:lstStyle/>
        <a:p>
          <a:r>
            <a:rPr lang="zh-CN" altLang="en-US" dirty="0"/>
            <a:t>传统</a:t>
          </a:r>
          <a:r>
            <a:rPr lang="zh-CN" dirty="0"/>
            <a:t>功能设计往全社交类方向进行引导，模糊了本身的产品定位，</a:t>
          </a:r>
          <a:r>
            <a:rPr lang="zh-CN" altLang="en-US" dirty="0"/>
            <a:t>但本产品不是</a:t>
          </a:r>
        </a:p>
      </dgm:t>
    </dgm:pt>
    <dgm:pt modelId="{C15B2450-1F7A-4EFF-8E1B-635480989A1F}" type="parTrans" cxnId="{C7A6DEBA-1AD6-4E64-ACBE-AC2A6B7069E2}">
      <dgm:prSet/>
      <dgm:spPr/>
      <dgm:t>
        <a:bodyPr/>
        <a:lstStyle/>
        <a:p>
          <a:endParaRPr lang="zh-CN" altLang="en-US"/>
        </a:p>
      </dgm:t>
    </dgm:pt>
    <dgm:pt modelId="{85255EEB-6777-4EBA-90C3-253681346F51}" type="sibTrans" cxnId="{C7A6DEBA-1AD6-4E64-ACBE-AC2A6B7069E2}">
      <dgm:prSet/>
      <dgm:spPr/>
      <dgm:t>
        <a:bodyPr/>
        <a:lstStyle/>
        <a:p>
          <a:endParaRPr lang="zh-CN" altLang="en-US"/>
        </a:p>
      </dgm:t>
    </dgm:pt>
    <dgm:pt modelId="{083EC740-952B-47E3-B5B2-DEB8A14CF12F}">
      <dgm:prSet phldrT="[文本]"/>
      <dgm:spPr/>
      <dgm:t>
        <a:bodyPr/>
        <a:lstStyle/>
        <a:p>
          <a:r>
            <a:rPr lang="zh-CN" dirty="0"/>
            <a:t>人脸融合和语音合成</a:t>
          </a:r>
          <a:r>
            <a:rPr lang="en-US" dirty="0"/>
            <a:t> API </a:t>
          </a:r>
          <a:r>
            <a:rPr lang="zh-CN" dirty="0"/>
            <a:t>的调取后生成，</a:t>
          </a:r>
          <a:r>
            <a:rPr lang="zh-CN" altLang="en-US" dirty="0"/>
            <a:t>搭配使用 </a:t>
          </a:r>
          <a:r>
            <a:rPr lang="zh-CN" b="1" dirty="0"/>
            <a:t>游戏化模块</a:t>
          </a:r>
          <a:r>
            <a:rPr lang="en-US" dirty="0"/>
            <a:t> </a:t>
          </a:r>
          <a:endParaRPr lang="zh-CN" altLang="en-US" dirty="0"/>
        </a:p>
      </dgm:t>
    </dgm:pt>
    <dgm:pt modelId="{AE0F9618-9770-4DF5-AB11-68E7B109A39D}" type="parTrans" cxnId="{B7E29704-7A7B-462A-80C6-D1420DC791A2}">
      <dgm:prSet/>
      <dgm:spPr/>
      <dgm:t>
        <a:bodyPr/>
        <a:lstStyle/>
        <a:p>
          <a:endParaRPr lang="zh-CN" altLang="en-US"/>
        </a:p>
      </dgm:t>
    </dgm:pt>
    <dgm:pt modelId="{801976A5-205D-4A1C-8259-A3963A21D90F}" type="sibTrans" cxnId="{B7E29704-7A7B-462A-80C6-D1420DC791A2}">
      <dgm:prSet/>
      <dgm:spPr/>
      <dgm:t>
        <a:bodyPr/>
        <a:lstStyle/>
        <a:p>
          <a:endParaRPr lang="zh-CN" altLang="en-US"/>
        </a:p>
      </dgm:t>
    </dgm:pt>
    <dgm:pt modelId="{550C95DD-BCA0-49AC-A843-E6C3A934B3C2}" type="pres">
      <dgm:prSet presAssocID="{EEB5DE22-C484-4432-8125-3414B054E6B9}" presName="matrix" presStyleCnt="0">
        <dgm:presLayoutVars>
          <dgm:chMax val="1"/>
          <dgm:dir/>
          <dgm:resizeHandles val="exact"/>
        </dgm:presLayoutVars>
      </dgm:prSet>
      <dgm:spPr/>
    </dgm:pt>
    <dgm:pt modelId="{9109E928-A184-437D-A672-97DB87A56795}" type="pres">
      <dgm:prSet presAssocID="{EEB5DE22-C484-4432-8125-3414B054E6B9}" presName="diamond" presStyleLbl="bgShp" presStyleIdx="0" presStyleCnt="1"/>
      <dgm:spPr/>
    </dgm:pt>
    <dgm:pt modelId="{7F2C734D-F2DF-4A80-BF00-B2D2A088723D}" type="pres">
      <dgm:prSet presAssocID="{EEB5DE22-C484-4432-8125-3414B054E6B9}" presName="quad1" presStyleLbl="node1" presStyleIdx="0" presStyleCnt="4">
        <dgm:presLayoutVars>
          <dgm:chMax val="0"/>
          <dgm:chPref val="0"/>
          <dgm:bulletEnabled val="1"/>
        </dgm:presLayoutVars>
      </dgm:prSet>
      <dgm:spPr/>
    </dgm:pt>
    <dgm:pt modelId="{B35281AA-56AC-45FE-8D08-55D97575C3DC}" type="pres">
      <dgm:prSet presAssocID="{EEB5DE22-C484-4432-8125-3414B054E6B9}" presName="quad2" presStyleLbl="node1" presStyleIdx="1" presStyleCnt="4">
        <dgm:presLayoutVars>
          <dgm:chMax val="0"/>
          <dgm:chPref val="0"/>
          <dgm:bulletEnabled val="1"/>
        </dgm:presLayoutVars>
      </dgm:prSet>
      <dgm:spPr/>
    </dgm:pt>
    <dgm:pt modelId="{E7EBD95E-9A3C-4DB6-878B-3A899467F83F}" type="pres">
      <dgm:prSet presAssocID="{EEB5DE22-C484-4432-8125-3414B054E6B9}" presName="quad3" presStyleLbl="node1" presStyleIdx="2" presStyleCnt="4">
        <dgm:presLayoutVars>
          <dgm:chMax val="0"/>
          <dgm:chPref val="0"/>
          <dgm:bulletEnabled val="1"/>
        </dgm:presLayoutVars>
      </dgm:prSet>
      <dgm:spPr/>
    </dgm:pt>
    <dgm:pt modelId="{DE6CE7E3-CAA2-4045-910E-5CB5D5F61850}" type="pres">
      <dgm:prSet presAssocID="{EEB5DE22-C484-4432-8125-3414B054E6B9}" presName="quad4" presStyleLbl="node1" presStyleIdx="3" presStyleCnt="4">
        <dgm:presLayoutVars>
          <dgm:chMax val="0"/>
          <dgm:chPref val="0"/>
          <dgm:bulletEnabled val="1"/>
        </dgm:presLayoutVars>
      </dgm:prSet>
      <dgm:spPr/>
    </dgm:pt>
  </dgm:ptLst>
  <dgm:cxnLst>
    <dgm:cxn modelId="{B7E29704-7A7B-462A-80C6-D1420DC791A2}" srcId="{EEB5DE22-C484-4432-8125-3414B054E6B9}" destId="{083EC740-952B-47E3-B5B2-DEB8A14CF12F}" srcOrd="3" destOrd="0" parTransId="{AE0F9618-9770-4DF5-AB11-68E7B109A39D}" sibTransId="{801976A5-205D-4A1C-8259-A3963A21D90F}"/>
    <dgm:cxn modelId="{C7DB0B06-3966-4DD3-8CCD-AD694944302D}" type="presOf" srcId="{EEB5DE22-C484-4432-8125-3414B054E6B9}" destId="{550C95DD-BCA0-49AC-A843-E6C3A934B3C2}" srcOrd="0" destOrd="0" presId="urn:microsoft.com/office/officeart/2005/8/layout/matrix3"/>
    <dgm:cxn modelId="{F8B3374E-FABB-4845-9FCF-64BAC7340685}" srcId="{EEB5DE22-C484-4432-8125-3414B054E6B9}" destId="{8E9E0ACE-FFB3-4B27-A90C-1AB83296176F}" srcOrd="0" destOrd="0" parTransId="{B95F4A19-3EDC-431E-8FE2-5D156E8038D4}" sibTransId="{FC2A6A2C-D155-4B50-A15F-4F8E1643DAFF}"/>
    <dgm:cxn modelId="{BD9B3375-7498-477A-A251-C123F8A8D636}" type="presOf" srcId="{17AE92F9-C2AE-407A-8BA0-0F7DB5B2F6B0}" destId="{E7EBD95E-9A3C-4DB6-878B-3A899467F83F}" srcOrd="0" destOrd="0" presId="urn:microsoft.com/office/officeart/2005/8/layout/matrix3"/>
    <dgm:cxn modelId="{C7A6DEBA-1AD6-4E64-ACBE-AC2A6B7069E2}" srcId="{EEB5DE22-C484-4432-8125-3414B054E6B9}" destId="{17AE92F9-C2AE-407A-8BA0-0F7DB5B2F6B0}" srcOrd="2" destOrd="0" parTransId="{C15B2450-1F7A-4EFF-8E1B-635480989A1F}" sibTransId="{85255EEB-6777-4EBA-90C3-253681346F51}"/>
    <dgm:cxn modelId="{ADB503C6-F1F0-4A58-A1B7-20B7F9383E8B}" type="presOf" srcId="{8E9E0ACE-FFB3-4B27-A90C-1AB83296176F}" destId="{7F2C734D-F2DF-4A80-BF00-B2D2A088723D}" srcOrd="0" destOrd="0" presId="urn:microsoft.com/office/officeart/2005/8/layout/matrix3"/>
    <dgm:cxn modelId="{E6AACAF4-1D5D-4691-B097-4F8DB3C3A18E}" type="presOf" srcId="{083EC740-952B-47E3-B5B2-DEB8A14CF12F}" destId="{DE6CE7E3-CAA2-4045-910E-5CB5D5F61850}" srcOrd="0" destOrd="0" presId="urn:microsoft.com/office/officeart/2005/8/layout/matrix3"/>
    <dgm:cxn modelId="{42E03AF7-8A90-425F-81BB-EC25EFD61E34}" srcId="{EEB5DE22-C484-4432-8125-3414B054E6B9}" destId="{5D5A45E3-42DE-4D07-AED9-C663A7E790D6}" srcOrd="1" destOrd="0" parTransId="{206DEC69-0CC0-4D8A-9C8F-3EE332C6AF81}" sibTransId="{C49BE241-1524-4CC9-B85F-71D647A11D91}"/>
    <dgm:cxn modelId="{9EBD3DF7-95B0-4148-A9F0-64029C5789CD}" type="presOf" srcId="{5D5A45E3-42DE-4D07-AED9-C663A7E790D6}" destId="{B35281AA-56AC-45FE-8D08-55D97575C3DC}" srcOrd="0" destOrd="0" presId="urn:microsoft.com/office/officeart/2005/8/layout/matrix3"/>
    <dgm:cxn modelId="{4AD4842D-2721-4AF8-ACBF-5D444419CD81}" type="presParOf" srcId="{550C95DD-BCA0-49AC-A843-E6C3A934B3C2}" destId="{9109E928-A184-437D-A672-97DB87A56795}" srcOrd="0" destOrd="0" presId="urn:microsoft.com/office/officeart/2005/8/layout/matrix3"/>
    <dgm:cxn modelId="{9FECEC69-20EE-4432-ADA3-5541A8BD7ED2}" type="presParOf" srcId="{550C95DD-BCA0-49AC-A843-E6C3A934B3C2}" destId="{7F2C734D-F2DF-4A80-BF00-B2D2A088723D}" srcOrd="1" destOrd="0" presId="urn:microsoft.com/office/officeart/2005/8/layout/matrix3"/>
    <dgm:cxn modelId="{0DC8853C-819F-4241-9174-4DF039702958}" type="presParOf" srcId="{550C95DD-BCA0-49AC-A843-E6C3A934B3C2}" destId="{B35281AA-56AC-45FE-8D08-55D97575C3DC}" srcOrd="2" destOrd="0" presId="urn:microsoft.com/office/officeart/2005/8/layout/matrix3"/>
    <dgm:cxn modelId="{673EE3F1-098D-4856-9149-1C4C5717FB90}" type="presParOf" srcId="{550C95DD-BCA0-49AC-A843-E6C3A934B3C2}" destId="{E7EBD95E-9A3C-4DB6-878B-3A899467F83F}" srcOrd="3" destOrd="0" presId="urn:microsoft.com/office/officeart/2005/8/layout/matrix3"/>
    <dgm:cxn modelId="{59E7BDC8-EF01-44B8-812E-6A68E1CBD9E4}" type="presParOf" srcId="{550C95DD-BCA0-49AC-A843-E6C3A934B3C2}" destId="{DE6CE7E3-CAA2-4045-910E-5CB5D5F61850}" srcOrd="4" destOrd="0" presId="urn:microsoft.com/office/officeart/2005/8/layout/matrix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3354FF2-E5C3-45C4-A058-5449531E83B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zh-CN" altLang="en-US"/>
        </a:p>
      </dgm:t>
    </dgm:pt>
    <dgm:pt modelId="{F402AD9F-B160-4211-B41D-DED33CBCCB46}">
      <dgm:prSet phldrT="[文本]"/>
      <dgm:spPr/>
      <dgm:t>
        <a:bodyPr/>
        <a:lstStyle/>
        <a:p>
          <a:r>
            <a:rPr lang="zh-CN" dirty="0"/>
            <a:t>微吾</a:t>
          </a:r>
          <a:r>
            <a:rPr lang="en-US" dirty="0"/>
            <a:t> H5 </a:t>
          </a:r>
          <a:r>
            <a:rPr lang="zh-CN" dirty="0"/>
            <a:t>自助工具</a:t>
          </a:r>
          <a:endParaRPr lang="zh-CN" altLang="en-US" dirty="0"/>
        </a:p>
      </dgm:t>
    </dgm:pt>
    <dgm:pt modelId="{AE1F988C-0AF6-472F-B901-903784ECB01E}" type="parTrans" cxnId="{4327D95B-5303-409F-BCB1-DC5EDBB7CDE2}">
      <dgm:prSet/>
      <dgm:spPr/>
      <dgm:t>
        <a:bodyPr/>
        <a:lstStyle/>
        <a:p>
          <a:endParaRPr lang="zh-CN" altLang="en-US"/>
        </a:p>
      </dgm:t>
    </dgm:pt>
    <dgm:pt modelId="{A255AC92-8B62-4476-8370-FBD57315F215}" type="sibTrans" cxnId="{4327D95B-5303-409F-BCB1-DC5EDBB7CDE2}">
      <dgm:prSet/>
      <dgm:spPr/>
      <dgm:t>
        <a:bodyPr/>
        <a:lstStyle/>
        <a:p>
          <a:endParaRPr lang="zh-CN" altLang="en-US"/>
        </a:p>
      </dgm:t>
    </dgm:pt>
    <dgm:pt modelId="{0BC4B63F-E344-4F26-B03E-793A38D15648}">
      <dgm:prSet phldrT="[文本]"/>
      <dgm:spPr/>
      <dgm:t>
        <a:bodyPr/>
        <a:lstStyle/>
        <a:p>
          <a:r>
            <a:rPr lang="zh-CN" altLang="en-US" dirty="0"/>
            <a:t>优点</a:t>
          </a:r>
        </a:p>
      </dgm:t>
    </dgm:pt>
    <dgm:pt modelId="{E4C01549-5DD3-4731-87FB-8A83DC8E2E64}" type="parTrans" cxnId="{1CB942D4-830F-4F5A-A5BB-46D47071FA1F}">
      <dgm:prSet/>
      <dgm:spPr/>
      <dgm:t>
        <a:bodyPr/>
        <a:lstStyle/>
        <a:p>
          <a:endParaRPr lang="zh-CN" altLang="en-US"/>
        </a:p>
      </dgm:t>
    </dgm:pt>
    <dgm:pt modelId="{B81BBD7C-8936-42C0-944F-E355421C4AE4}" type="sibTrans" cxnId="{1CB942D4-830F-4F5A-A5BB-46D47071FA1F}">
      <dgm:prSet/>
      <dgm:spPr/>
      <dgm:t>
        <a:bodyPr/>
        <a:lstStyle/>
        <a:p>
          <a:endParaRPr lang="zh-CN" altLang="en-US"/>
        </a:p>
      </dgm:t>
    </dgm:pt>
    <dgm:pt modelId="{BE88C416-9C12-49A5-B444-C64F881860E0}">
      <dgm:prSet phldrT="[文本]"/>
      <dgm:spPr/>
      <dgm:t>
        <a:bodyPr/>
        <a:lstStyle/>
        <a:p>
          <a:r>
            <a:rPr lang="zh-CN" dirty="0"/>
            <a:t>时光流影网站</a:t>
          </a:r>
          <a:endParaRPr lang="zh-CN" altLang="en-US" dirty="0"/>
        </a:p>
      </dgm:t>
    </dgm:pt>
    <dgm:pt modelId="{813C3B3F-B0B5-4ADD-A0B3-1767A515AFE2}" type="parTrans" cxnId="{09948CA9-8621-4D52-86B4-83667B3C5B47}">
      <dgm:prSet/>
      <dgm:spPr/>
      <dgm:t>
        <a:bodyPr/>
        <a:lstStyle/>
        <a:p>
          <a:endParaRPr lang="zh-CN" altLang="en-US"/>
        </a:p>
      </dgm:t>
    </dgm:pt>
    <dgm:pt modelId="{C5819EE8-E29D-4A42-871C-71CFBF6BD33E}" type="sibTrans" cxnId="{09948CA9-8621-4D52-86B4-83667B3C5B47}">
      <dgm:prSet/>
      <dgm:spPr/>
      <dgm:t>
        <a:bodyPr/>
        <a:lstStyle/>
        <a:p>
          <a:endParaRPr lang="zh-CN" altLang="en-US"/>
        </a:p>
      </dgm:t>
    </dgm:pt>
    <dgm:pt modelId="{9B54019D-66C6-4519-A1A8-DBA1D193B937}">
      <dgm:prSet phldrT="[文本]"/>
      <dgm:spPr/>
      <dgm:t>
        <a:bodyPr/>
        <a:lstStyle/>
        <a:p>
          <a:r>
            <a:rPr lang="zh-CN" altLang="en-US" dirty="0"/>
            <a:t>优点</a:t>
          </a:r>
        </a:p>
      </dgm:t>
    </dgm:pt>
    <dgm:pt modelId="{DCCE1AC4-CD73-4CB6-BC27-BE93115597FC}" type="parTrans" cxnId="{3216C81D-0BC7-4F45-AA46-EAC78CF86B09}">
      <dgm:prSet/>
      <dgm:spPr/>
      <dgm:t>
        <a:bodyPr/>
        <a:lstStyle/>
        <a:p>
          <a:endParaRPr lang="zh-CN" altLang="en-US"/>
        </a:p>
      </dgm:t>
    </dgm:pt>
    <dgm:pt modelId="{F70DDBB9-C957-4AD5-9200-C0FEBF1C9F2B}" type="sibTrans" cxnId="{3216C81D-0BC7-4F45-AA46-EAC78CF86B09}">
      <dgm:prSet/>
      <dgm:spPr/>
      <dgm:t>
        <a:bodyPr/>
        <a:lstStyle/>
        <a:p>
          <a:endParaRPr lang="zh-CN" altLang="en-US"/>
        </a:p>
      </dgm:t>
    </dgm:pt>
    <dgm:pt modelId="{18BA7042-3B77-4179-B015-9C7D3880CBE7}">
      <dgm:prSet phldrT="[文本]"/>
      <dgm:spPr/>
      <dgm:t>
        <a:bodyPr/>
        <a:lstStyle/>
        <a:p>
          <a:r>
            <a:rPr lang="zh-CN" dirty="0"/>
            <a:t>缺点</a:t>
          </a:r>
          <a:endParaRPr lang="zh-CN" altLang="en-US" dirty="0"/>
        </a:p>
      </dgm:t>
    </dgm:pt>
    <dgm:pt modelId="{7F2891B1-6FC7-4098-87FE-23EBE2EBD60C}" type="parTrans" cxnId="{33FA33A0-393C-4C59-81A6-990FA0126175}">
      <dgm:prSet/>
      <dgm:spPr/>
      <dgm:t>
        <a:bodyPr/>
        <a:lstStyle/>
        <a:p>
          <a:endParaRPr lang="zh-CN" altLang="en-US"/>
        </a:p>
      </dgm:t>
    </dgm:pt>
    <dgm:pt modelId="{07A9755D-B097-4A3D-8D1F-F75EE806045C}" type="sibTrans" cxnId="{33FA33A0-393C-4C59-81A6-990FA0126175}">
      <dgm:prSet/>
      <dgm:spPr/>
      <dgm:t>
        <a:bodyPr/>
        <a:lstStyle/>
        <a:p>
          <a:endParaRPr lang="zh-CN" altLang="en-US"/>
        </a:p>
      </dgm:t>
    </dgm:pt>
    <dgm:pt modelId="{26A48A67-BC27-4212-98CB-56312C573B50}">
      <dgm:prSet phldrT="[文本]"/>
      <dgm:spPr/>
      <dgm:t>
        <a:bodyPr/>
        <a:lstStyle/>
        <a:p>
          <a:r>
            <a:rPr lang="zh-CN" dirty="0"/>
            <a:t>微信公众号微影</a:t>
          </a:r>
          <a:endParaRPr lang="zh-CN" altLang="en-US" dirty="0"/>
        </a:p>
      </dgm:t>
    </dgm:pt>
    <dgm:pt modelId="{49D257EF-B549-4224-AF16-FB00307B607A}" type="parTrans" cxnId="{07235852-9ED8-4807-BC0F-D05ECFBA26F2}">
      <dgm:prSet/>
      <dgm:spPr/>
      <dgm:t>
        <a:bodyPr/>
        <a:lstStyle/>
        <a:p>
          <a:endParaRPr lang="zh-CN" altLang="en-US"/>
        </a:p>
      </dgm:t>
    </dgm:pt>
    <dgm:pt modelId="{F0BA23B1-ADE7-468C-A9B5-60204FE80A24}" type="sibTrans" cxnId="{07235852-9ED8-4807-BC0F-D05ECFBA26F2}">
      <dgm:prSet/>
      <dgm:spPr/>
      <dgm:t>
        <a:bodyPr/>
        <a:lstStyle/>
        <a:p>
          <a:endParaRPr lang="zh-CN" altLang="en-US"/>
        </a:p>
      </dgm:t>
    </dgm:pt>
    <dgm:pt modelId="{513987E6-793A-424D-9662-78E543F1C6B9}">
      <dgm:prSet phldrT="[文本]"/>
      <dgm:spPr/>
      <dgm:t>
        <a:bodyPr/>
        <a:lstStyle/>
        <a:p>
          <a:r>
            <a:rPr lang="zh-CN" altLang="en-US" dirty="0"/>
            <a:t>优点</a:t>
          </a:r>
        </a:p>
      </dgm:t>
    </dgm:pt>
    <dgm:pt modelId="{05DE3803-2696-49CC-A989-128F21673C31}" type="parTrans" cxnId="{3B668C62-FC3C-4F21-839E-85BA52B62401}">
      <dgm:prSet/>
      <dgm:spPr/>
      <dgm:t>
        <a:bodyPr/>
        <a:lstStyle/>
        <a:p>
          <a:endParaRPr lang="zh-CN" altLang="en-US"/>
        </a:p>
      </dgm:t>
    </dgm:pt>
    <dgm:pt modelId="{53DA67A9-0CB2-462E-8A45-87E9CCA41D33}" type="sibTrans" cxnId="{3B668C62-FC3C-4F21-839E-85BA52B62401}">
      <dgm:prSet/>
      <dgm:spPr/>
      <dgm:t>
        <a:bodyPr/>
        <a:lstStyle/>
        <a:p>
          <a:endParaRPr lang="zh-CN" altLang="en-US"/>
        </a:p>
      </dgm:t>
    </dgm:pt>
    <dgm:pt modelId="{3FCA764A-C6E8-4267-B375-89618299A13B}">
      <dgm:prSet phldrT="[文本]"/>
      <dgm:spPr/>
      <dgm:t>
        <a:bodyPr/>
        <a:lstStyle/>
        <a:p>
          <a:r>
            <a:rPr lang="zh-CN" altLang="en-US" dirty="0"/>
            <a:t>缺点</a:t>
          </a:r>
        </a:p>
      </dgm:t>
    </dgm:pt>
    <dgm:pt modelId="{A7BD4DD4-C7C0-4C0B-A808-D2A40B368011}" type="parTrans" cxnId="{DAB676C9-CDCB-4EE7-BE4B-A791D1827E88}">
      <dgm:prSet/>
      <dgm:spPr/>
      <dgm:t>
        <a:bodyPr/>
        <a:lstStyle/>
        <a:p>
          <a:endParaRPr lang="zh-CN" altLang="en-US"/>
        </a:p>
      </dgm:t>
    </dgm:pt>
    <dgm:pt modelId="{5E52C967-153F-485E-BA7E-9460DA477D7E}" type="sibTrans" cxnId="{DAB676C9-CDCB-4EE7-BE4B-A791D1827E88}">
      <dgm:prSet/>
      <dgm:spPr/>
      <dgm:t>
        <a:bodyPr/>
        <a:lstStyle/>
        <a:p>
          <a:endParaRPr lang="zh-CN" altLang="en-US"/>
        </a:p>
      </dgm:t>
    </dgm:pt>
    <dgm:pt modelId="{F0D85792-4065-4764-82DA-5B1CE614A43C}">
      <dgm:prSet/>
      <dgm:spPr/>
      <dgm:t>
        <a:bodyPr/>
        <a:lstStyle/>
        <a:p>
          <a:r>
            <a:rPr lang="zh-CN" dirty="0"/>
            <a:t>分享链接与生成二维码</a:t>
          </a:r>
          <a:endParaRPr lang="zh-CN" altLang="en-US" dirty="0"/>
        </a:p>
      </dgm:t>
    </dgm:pt>
    <dgm:pt modelId="{E44E9F48-8381-4447-951E-9FE4FBC89850}" type="parTrans" cxnId="{BF2617F0-C1B2-4317-BAF8-1DB345C64C98}">
      <dgm:prSet/>
      <dgm:spPr/>
      <dgm:t>
        <a:bodyPr/>
        <a:lstStyle/>
        <a:p>
          <a:endParaRPr lang="zh-CN" altLang="en-US"/>
        </a:p>
      </dgm:t>
    </dgm:pt>
    <dgm:pt modelId="{E4882593-B567-47D3-9898-082EAF101DD4}" type="sibTrans" cxnId="{BF2617F0-C1B2-4317-BAF8-1DB345C64C98}">
      <dgm:prSet/>
      <dgm:spPr/>
      <dgm:t>
        <a:bodyPr/>
        <a:lstStyle/>
        <a:p>
          <a:endParaRPr lang="zh-CN" altLang="en-US"/>
        </a:p>
      </dgm:t>
    </dgm:pt>
    <dgm:pt modelId="{49B461D9-C431-40AB-9AFA-BEF9ECC0B3A3}">
      <dgm:prSet phldrT="[文本]"/>
      <dgm:spPr/>
      <dgm:t>
        <a:bodyPr/>
        <a:lstStyle/>
        <a:p>
          <a:r>
            <a:rPr lang="zh-CN" dirty="0"/>
            <a:t>直接上传图片进行模板个性化定制设计，有成熟模板供选择</a:t>
          </a:r>
          <a:endParaRPr lang="zh-CN" altLang="en-US" dirty="0"/>
        </a:p>
      </dgm:t>
    </dgm:pt>
    <dgm:pt modelId="{0E5FF353-DCD0-4BC2-90E9-667DBE602AFF}" type="parTrans" cxnId="{EB88BF3C-EB02-47F9-85AC-2A17D56B3ED1}">
      <dgm:prSet/>
      <dgm:spPr/>
      <dgm:t>
        <a:bodyPr/>
        <a:lstStyle/>
        <a:p>
          <a:endParaRPr lang="zh-CN" altLang="en-US"/>
        </a:p>
      </dgm:t>
    </dgm:pt>
    <dgm:pt modelId="{724AC292-4231-4298-BE65-2CA8F3E4B622}" type="sibTrans" cxnId="{EB88BF3C-EB02-47F9-85AC-2A17D56B3ED1}">
      <dgm:prSet/>
      <dgm:spPr/>
      <dgm:t>
        <a:bodyPr/>
        <a:lstStyle/>
        <a:p>
          <a:endParaRPr lang="zh-CN" altLang="en-US"/>
        </a:p>
      </dgm:t>
    </dgm:pt>
    <dgm:pt modelId="{35728F0B-0900-4465-84FB-F7C88E0F7B06}">
      <dgm:prSet phldrT="[文本]"/>
      <dgm:spPr/>
      <dgm:t>
        <a:bodyPr/>
        <a:lstStyle/>
        <a:p>
          <a:r>
            <a:rPr lang="zh-CN" altLang="en-US" dirty="0"/>
            <a:t>缺点</a:t>
          </a:r>
        </a:p>
      </dgm:t>
    </dgm:pt>
    <dgm:pt modelId="{66916BF8-6114-42C1-B47D-4EB74E1A5D0A}" type="sibTrans" cxnId="{D6B836A7-164A-493C-8DA0-CD7A55D099AA}">
      <dgm:prSet/>
      <dgm:spPr/>
      <dgm:t>
        <a:bodyPr/>
        <a:lstStyle/>
        <a:p>
          <a:endParaRPr lang="zh-CN" altLang="en-US"/>
        </a:p>
      </dgm:t>
    </dgm:pt>
    <dgm:pt modelId="{6A88E882-B0DE-4F4B-9E08-D6BFDF4BCED3}" type="parTrans" cxnId="{D6B836A7-164A-493C-8DA0-CD7A55D099AA}">
      <dgm:prSet/>
      <dgm:spPr/>
      <dgm:t>
        <a:bodyPr/>
        <a:lstStyle/>
        <a:p>
          <a:endParaRPr lang="zh-CN" altLang="en-US"/>
        </a:p>
      </dgm:t>
    </dgm:pt>
    <dgm:pt modelId="{D25A8965-89ED-4E48-A1FA-EBF3D8171E65}">
      <dgm:prSet phldrT="[文本]"/>
      <dgm:spPr/>
      <dgm:t>
        <a:bodyPr/>
        <a:lstStyle/>
        <a:p>
          <a:r>
            <a:rPr lang="zh-CN" dirty="0"/>
            <a:t>停留在传统毕业纪念册，没有科技感，信息留存较少</a:t>
          </a:r>
          <a:endParaRPr lang="zh-CN" altLang="en-US" dirty="0"/>
        </a:p>
      </dgm:t>
    </dgm:pt>
    <dgm:pt modelId="{AD4EBA12-C0CC-4830-A888-A4EF89A1DEB3}" type="parTrans" cxnId="{75FAEF95-A0FC-4868-9BC3-76F4497FA98F}">
      <dgm:prSet/>
      <dgm:spPr/>
      <dgm:t>
        <a:bodyPr/>
        <a:lstStyle/>
        <a:p>
          <a:endParaRPr lang="zh-CN" altLang="en-US"/>
        </a:p>
      </dgm:t>
    </dgm:pt>
    <dgm:pt modelId="{2F61278E-4FFA-49B3-BFF8-614216249392}" type="sibTrans" cxnId="{75FAEF95-A0FC-4868-9BC3-76F4497FA98F}">
      <dgm:prSet/>
      <dgm:spPr/>
      <dgm:t>
        <a:bodyPr/>
        <a:lstStyle/>
        <a:p>
          <a:endParaRPr lang="zh-CN" altLang="en-US"/>
        </a:p>
      </dgm:t>
    </dgm:pt>
    <dgm:pt modelId="{DAF2E2E4-6556-4F17-970B-3878039E4BD8}">
      <dgm:prSet phldrT="[文本]"/>
      <dgm:spPr/>
      <dgm:t>
        <a:bodyPr/>
        <a:lstStyle/>
        <a:p>
          <a:pPr>
            <a:buSzPts val="1000"/>
            <a:buFont typeface="Symbol" panose="05050102010706020507" pitchFamily="18" charset="2"/>
            <a:buChar char=""/>
          </a:pPr>
          <a:r>
            <a:rPr lang="zh-CN" dirty="0"/>
            <a:t>网页编辑不容易，没有轻便和简洁，更新慢</a:t>
          </a:r>
          <a:endParaRPr lang="zh-CN" altLang="en-US" dirty="0"/>
        </a:p>
      </dgm:t>
    </dgm:pt>
    <dgm:pt modelId="{2F159430-07BE-4A4F-A75B-8379768E31D1}" type="parTrans" cxnId="{69EADEE5-A925-4C21-91A2-27406EFBE375}">
      <dgm:prSet/>
      <dgm:spPr/>
      <dgm:t>
        <a:bodyPr/>
        <a:lstStyle/>
        <a:p>
          <a:endParaRPr lang="zh-CN" altLang="en-US"/>
        </a:p>
      </dgm:t>
    </dgm:pt>
    <dgm:pt modelId="{FAEB0879-D2F9-4404-9211-CA3097A0F35F}" type="sibTrans" cxnId="{69EADEE5-A925-4C21-91A2-27406EFBE375}">
      <dgm:prSet/>
      <dgm:spPr/>
      <dgm:t>
        <a:bodyPr/>
        <a:lstStyle/>
        <a:p>
          <a:endParaRPr lang="zh-CN" altLang="en-US"/>
        </a:p>
      </dgm:t>
    </dgm:pt>
    <dgm:pt modelId="{EBD61E38-FF21-416C-B22E-4DAC32963383}">
      <dgm:prSet phldrT="[文本]"/>
      <dgm:spPr/>
      <dgm:t>
        <a:bodyPr/>
        <a:lstStyle/>
        <a:p>
          <a:r>
            <a:rPr lang="zh-CN" dirty="0"/>
            <a:t>采用接龙的形式进行信息收集、纪念册制作。将工作量平摊到每个人，每人负责完成自己的纪念模块</a:t>
          </a:r>
          <a:endParaRPr lang="zh-CN" altLang="en-US" dirty="0"/>
        </a:p>
      </dgm:t>
    </dgm:pt>
    <dgm:pt modelId="{ACAEFDA6-D504-4A24-90C1-55E71A5A2133}" type="parTrans" cxnId="{B32E3685-8D84-4D59-AF1F-928BCD472F8B}">
      <dgm:prSet/>
      <dgm:spPr/>
      <dgm:t>
        <a:bodyPr/>
        <a:lstStyle/>
        <a:p>
          <a:endParaRPr lang="zh-CN" altLang="en-US"/>
        </a:p>
      </dgm:t>
    </dgm:pt>
    <dgm:pt modelId="{367C2D54-A783-4D16-8333-BBE4E5A96D6C}" type="sibTrans" cxnId="{B32E3685-8D84-4D59-AF1F-928BCD472F8B}">
      <dgm:prSet/>
      <dgm:spPr/>
      <dgm:t>
        <a:bodyPr/>
        <a:lstStyle/>
        <a:p>
          <a:endParaRPr lang="zh-CN" altLang="en-US"/>
        </a:p>
      </dgm:t>
    </dgm:pt>
    <dgm:pt modelId="{EACBB042-FDE7-455E-8D31-5F9E8851B36C}">
      <dgm:prSet phldrT="[文本]"/>
      <dgm:spPr/>
      <dgm:t>
        <a:bodyPr/>
        <a:lstStyle/>
        <a:p>
          <a:r>
            <a:rPr lang="zh-CN" dirty="0"/>
            <a:t>无需下载软件，接收链接或二维码编辑者，可个人和集体编辑，可随时随地欣赏分享</a:t>
          </a:r>
          <a:endParaRPr lang="zh-CN" altLang="en-US" dirty="0"/>
        </a:p>
      </dgm:t>
    </dgm:pt>
    <dgm:pt modelId="{42B112A8-3BC2-4A2F-9E41-A239DA845EF3}" type="parTrans" cxnId="{1C008EC1-7406-47EF-8CDC-EBB485369F8C}">
      <dgm:prSet/>
      <dgm:spPr/>
      <dgm:t>
        <a:bodyPr/>
        <a:lstStyle/>
        <a:p>
          <a:endParaRPr lang="zh-CN" altLang="en-US"/>
        </a:p>
      </dgm:t>
    </dgm:pt>
    <dgm:pt modelId="{AC581860-AF0C-4E1A-8198-47B4853068EC}" type="sibTrans" cxnId="{1C008EC1-7406-47EF-8CDC-EBB485369F8C}">
      <dgm:prSet/>
      <dgm:spPr/>
      <dgm:t>
        <a:bodyPr/>
        <a:lstStyle/>
        <a:p>
          <a:endParaRPr lang="zh-CN" altLang="en-US"/>
        </a:p>
      </dgm:t>
    </dgm:pt>
    <dgm:pt modelId="{52D20831-0203-4CAF-9D43-52E44ECF4324}">
      <dgm:prSet phldrT="[文本]"/>
      <dgm:spPr/>
      <dgm:t>
        <a:bodyPr/>
        <a:lstStyle/>
        <a:p>
          <a:r>
            <a:rPr lang="zh-CN"/>
            <a:t>更新方便及时，易于维护，可转换成电子书下载成</a:t>
          </a:r>
          <a:r>
            <a:rPr lang="en-US"/>
            <a:t> pdf</a:t>
          </a:r>
          <a:endParaRPr lang="zh-CN" altLang="en-US" dirty="0"/>
        </a:p>
      </dgm:t>
    </dgm:pt>
    <dgm:pt modelId="{DFD3D340-CEA4-4BFC-A462-EFA240F2D962}" type="parTrans" cxnId="{B122AB35-07C5-456C-BEF7-A0A996AAAC0E}">
      <dgm:prSet/>
      <dgm:spPr/>
      <dgm:t>
        <a:bodyPr/>
        <a:lstStyle/>
        <a:p>
          <a:endParaRPr lang="zh-CN" altLang="en-US"/>
        </a:p>
      </dgm:t>
    </dgm:pt>
    <dgm:pt modelId="{597EBDE2-4D5E-4245-A1F1-8418EA78B9BB}" type="sibTrans" cxnId="{B122AB35-07C5-456C-BEF7-A0A996AAAC0E}">
      <dgm:prSet/>
      <dgm:spPr/>
      <dgm:t>
        <a:bodyPr/>
        <a:lstStyle/>
        <a:p>
          <a:endParaRPr lang="zh-CN" altLang="en-US"/>
        </a:p>
      </dgm:t>
    </dgm:pt>
    <dgm:pt modelId="{7A7F5E8B-E5F1-4DB4-A555-8D1BDD7B0EC0}">
      <dgm:prSet phldrT="[文本]"/>
      <dgm:spPr/>
      <dgm:t>
        <a:bodyPr/>
        <a:lstStyle/>
        <a:p>
          <a:r>
            <a:rPr lang="zh-CN"/>
            <a:t>直接选择手机里的照片，然后选主题模板滤镜音乐</a:t>
          </a:r>
          <a:endParaRPr lang="zh-CN" altLang="en-US" dirty="0"/>
        </a:p>
      </dgm:t>
    </dgm:pt>
    <dgm:pt modelId="{FF3C8BE6-A790-44AA-85CD-66A15025771B}" type="parTrans" cxnId="{E1B0F393-E954-4E47-B23D-EA5E4982CA14}">
      <dgm:prSet/>
      <dgm:spPr/>
      <dgm:t>
        <a:bodyPr/>
        <a:lstStyle/>
        <a:p>
          <a:endParaRPr lang="zh-CN" altLang="en-US"/>
        </a:p>
      </dgm:t>
    </dgm:pt>
    <dgm:pt modelId="{83B431FF-40CD-4F78-BCB8-FA51C8281143}" type="sibTrans" cxnId="{E1B0F393-E954-4E47-B23D-EA5E4982CA14}">
      <dgm:prSet/>
      <dgm:spPr/>
      <dgm:t>
        <a:bodyPr/>
        <a:lstStyle/>
        <a:p>
          <a:endParaRPr lang="zh-CN" altLang="en-US"/>
        </a:p>
      </dgm:t>
    </dgm:pt>
    <dgm:pt modelId="{295DF951-84E5-4F7F-969A-3079C14F1748}">
      <dgm:prSet phldrT="[文本]"/>
      <dgm:spPr/>
      <dgm:t>
        <a:bodyPr/>
        <a:lstStyle/>
        <a:p>
          <a:r>
            <a:rPr lang="zh-CN" dirty="0"/>
            <a:t>支持一键保存在手机内存中</a:t>
          </a:r>
          <a:endParaRPr lang="zh-CN" altLang="en-US" dirty="0"/>
        </a:p>
      </dgm:t>
    </dgm:pt>
    <dgm:pt modelId="{B8D410A7-9AC8-4611-A3DF-8CC4126624A4}" type="parTrans" cxnId="{939EDF3E-541D-4CC6-B69C-3DE247C6F0F8}">
      <dgm:prSet/>
      <dgm:spPr/>
      <dgm:t>
        <a:bodyPr/>
        <a:lstStyle/>
        <a:p>
          <a:endParaRPr lang="zh-CN" altLang="en-US"/>
        </a:p>
      </dgm:t>
    </dgm:pt>
    <dgm:pt modelId="{4AA0A097-BD6D-462A-8E2A-62F879399E12}" type="sibTrans" cxnId="{939EDF3E-541D-4CC6-B69C-3DE247C6F0F8}">
      <dgm:prSet/>
      <dgm:spPr/>
      <dgm:t>
        <a:bodyPr/>
        <a:lstStyle/>
        <a:p>
          <a:endParaRPr lang="zh-CN" altLang="en-US"/>
        </a:p>
      </dgm:t>
    </dgm:pt>
    <dgm:pt modelId="{B9D3B84F-2FAE-4D6A-BD1F-A6A383353BA3}">
      <dgm:prSet phldrT="[文本]"/>
      <dgm:spPr/>
      <dgm:t>
        <a:bodyPr/>
        <a:lstStyle/>
        <a:p>
          <a:pPr>
            <a:buSzPts val="1000"/>
            <a:buFont typeface="Symbol" panose="05050102010706020507" pitchFamily="18" charset="2"/>
            <a:buChar char=""/>
          </a:pPr>
          <a:r>
            <a:rPr lang="zh-CN"/>
            <a:t>没有分享功能，只能直接发送不够方便，没有乐趣模块只有简单的纪念留存</a:t>
          </a:r>
          <a:endParaRPr lang="zh-CN" altLang="en-US" dirty="0"/>
        </a:p>
      </dgm:t>
    </dgm:pt>
    <dgm:pt modelId="{1CF2771A-C880-4E9B-A380-BE05577BC6A9}" type="parTrans" cxnId="{9224D795-4C0A-4A7E-B454-16C2A68D1FD2}">
      <dgm:prSet/>
      <dgm:spPr/>
      <dgm:t>
        <a:bodyPr/>
        <a:lstStyle/>
        <a:p>
          <a:endParaRPr lang="zh-CN" altLang="en-US"/>
        </a:p>
      </dgm:t>
    </dgm:pt>
    <dgm:pt modelId="{006D409E-B7E9-4395-9579-A9F792FBD988}" type="sibTrans" cxnId="{9224D795-4C0A-4A7E-B454-16C2A68D1FD2}">
      <dgm:prSet/>
      <dgm:spPr/>
      <dgm:t>
        <a:bodyPr/>
        <a:lstStyle/>
        <a:p>
          <a:endParaRPr lang="zh-CN" altLang="en-US"/>
        </a:p>
      </dgm:t>
    </dgm:pt>
    <dgm:pt modelId="{65D47395-462B-4A36-BA15-C65FF40C9A58}" type="pres">
      <dgm:prSet presAssocID="{D3354FF2-E5C3-45C4-A058-5449531E83BD}" presName="Name0" presStyleCnt="0">
        <dgm:presLayoutVars>
          <dgm:dir/>
          <dgm:animLvl val="lvl"/>
          <dgm:resizeHandles val="exact"/>
        </dgm:presLayoutVars>
      </dgm:prSet>
      <dgm:spPr/>
    </dgm:pt>
    <dgm:pt modelId="{EE9F977B-FCED-4D30-A8BE-E6FEF771C805}" type="pres">
      <dgm:prSet presAssocID="{F402AD9F-B160-4211-B41D-DED33CBCCB46}" presName="composite" presStyleCnt="0"/>
      <dgm:spPr/>
    </dgm:pt>
    <dgm:pt modelId="{D5CC2B3A-FCB7-495D-9503-1193B32EBA63}" type="pres">
      <dgm:prSet presAssocID="{F402AD9F-B160-4211-B41D-DED33CBCCB46}" presName="parTx" presStyleLbl="alignNode1" presStyleIdx="0" presStyleCnt="3">
        <dgm:presLayoutVars>
          <dgm:chMax val="0"/>
          <dgm:chPref val="0"/>
          <dgm:bulletEnabled val="1"/>
        </dgm:presLayoutVars>
      </dgm:prSet>
      <dgm:spPr/>
    </dgm:pt>
    <dgm:pt modelId="{91B6FB64-47E8-4CD5-BE9E-3647227C168B}" type="pres">
      <dgm:prSet presAssocID="{F402AD9F-B160-4211-B41D-DED33CBCCB46}" presName="desTx" presStyleLbl="alignAccFollowNode1" presStyleIdx="0" presStyleCnt="3">
        <dgm:presLayoutVars>
          <dgm:bulletEnabled val="1"/>
        </dgm:presLayoutVars>
      </dgm:prSet>
      <dgm:spPr/>
    </dgm:pt>
    <dgm:pt modelId="{8E39330A-8E71-4A4D-BE50-6200D5C2F0ED}" type="pres">
      <dgm:prSet presAssocID="{A255AC92-8B62-4476-8370-FBD57315F215}" presName="space" presStyleCnt="0"/>
      <dgm:spPr/>
    </dgm:pt>
    <dgm:pt modelId="{F2571F84-AE41-413B-A24B-73E1B91BC8EA}" type="pres">
      <dgm:prSet presAssocID="{BE88C416-9C12-49A5-B444-C64F881860E0}" presName="composite" presStyleCnt="0"/>
      <dgm:spPr/>
    </dgm:pt>
    <dgm:pt modelId="{C96AA9FC-262A-4AD4-828A-19C856D35CCC}" type="pres">
      <dgm:prSet presAssocID="{BE88C416-9C12-49A5-B444-C64F881860E0}" presName="parTx" presStyleLbl="alignNode1" presStyleIdx="1" presStyleCnt="3">
        <dgm:presLayoutVars>
          <dgm:chMax val="0"/>
          <dgm:chPref val="0"/>
          <dgm:bulletEnabled val="1"/>
        </dgm:presLayoutVars>
      </dgm:prSet>
      <dgm:spPr/>
    </dgm:pt>
    <dgm:pt modelId="{7DBEAD02-BF5E-41B7-9BDB-D0DC9D7A08E5}" type="pres">
      <dgm:prSet presAssocID="{BE88C416-9C12-49A5-B444-C64F881860E0}" presName="desTx" presStyleLbl="alignAccFollowNode1" presStyleIdx="1" presStyleCnt="3">
        <dgm:presLayoutVars>
          <dgm:bulletEnabled val="1"/>
        </dgm:presLayoutVars>
      </dgm:prSet>
      <dgm:spPr/>
    </dgm:pt>
    <dgm:pt modelId="{B14818AB-2B40-4F4B-BC9C-7F28BF76950C}" type="pres">
      <dgm:prSet presAssocID="{C5819EE8-E29D-4A42-871C-71CFBF6BD33E}" presName="space" presStyleCnt="0"/>
      <dgm:spPr/>
    </dgm:pt>
    <dgm:pt modelId="{DA8F67E0-67D8-4662-B1A8-2F5FA0912B94}" type="pres">
      <dgm:prSet presAssocID="{26A48A67-BC27-4212-98CB-56312C573B50}" presName="composite" presStyleCnt="0"/>
      <dgm:spPr/>
    </dgm:pt>
    <dgm:pt modelId="{C6BFAADF-BFF4-4F60-A30B-B838E4D13446}" type="pres">
      <dgm:prSet presAssocID="{26A48A67-BC27-4212-98CB-56312C573B50}" presName="parTx" presStyleLbl="alignNode1" presStyleIdx="2" presStyleCnt="3">
        <dgm:presLayoutVars>
          <dgm:chMax val="0"/>
          <dgm:chPref val="0"/>
          <dgm:bulletEnabled val="1"/>
        </dgm:presLayoutVars>
      </dgm:prSet>
      <dgm:spPr/>
    </dgm:pt>
    <dgm:pt modelId="{8FBC048D-FEE6-4E27-996B-E3C2CE90EE30}" type="pres">
      <dgm:prSet presAssocID="{26A48A67-BC27-4212-98CB-56312C573B50}" presName="desTx" presStyleLbl="alignAccFollowNode1" presStyleIdx="2" presStyleCnt="3">
        <dgm:presLayoutVars>
          <dgm:bulletEnabled val="1"/>
        </dgm:presLayoutVars>
      </dgm:prSet>
      <dgm:spPr/>
    </dgm:pt>
  </dgm:ptLst>
  <dgm:cxnLst>
    <dgm:cxn modelId="{93BF3A03-5C84-484E-9E93-5D42889D17F4}" type="presOf" srcId="{18BA7042-3B77-4179-B015-9C7D3880CBE7}" destId="{7DBEAD02-BF5E-41B7-9BDB-D0DC9D7A08E5}" srcOrd="0" destOrd="3" presId="urn:microsoft.com/office/officeart/2005/8/layout/hList1"/>
    <dgm:cxn modelId="{E2D5D108-189A-46F3-B28A-A0B870E97E48}" type="presOf" srcId="{B9D3B84F-2FAE-4D6A-BD1F-A6A383353BA3}" destId="{8FBC048D-FEE6-4E27-996B-E3C2CE90EE30}" srcOrd="0" destOrd="4" presId="urn:microsoft.com/office/officeart/2005/8/layout/hList1"/>
    <dgm:cxn modelId="{91E95614-D2E9-486A-BF50-93A308D591D3}" type="presOf" srcId="{35728F0B-0900-4465-84FB-F7C88E0F7B06}" destId="{91B6FB64-47E8-4CD5-BE9E-3647227C168B}" srcOrd="0" destOrd="4" presId="urn:microsoft.com/office/officeart/2005/8/layout/hList1"/>
    <dgm:cxn modelId="{3216C81D-0BC7-4F45-AA46-EAC78CF86B09}" srcId="{BE88C416-9C12-49A5-B444-C64F881860E0}" destId="{9B54019D-66C6-4519-A1A8-DBA1D193B937}" srcOrd="0" destOrd="0" parTransId="{DCCE1AC4-CD73-4CB6-BC27-BE93115597FC}" sibTransId="{F70DDBB9-C957-4AD5-9200-C0FEBF1C9F2B}"/>
    <dgm:cxn modelId="{B122AB35-07C5-456C-BEF7-A0A996AAAC0E}" srcId="{0BC4B63F-E344-4F26-B03E-793A38D15648}" destId="{52D20831-0203-4CAF-9D43-52E44ECF4324}" srcOrd="2" destOrd="0" parTransId="{DFD3D340-CEA4-4BFC-A462-EFA240F2D962}" sibTransId="{597EBDE2-4D5E-4245-A1F1-8418EA78B9BB}"/>
    <dgm:cxn modelId="{70CB4A39-6EBE-413D-8842-ECA109B72615}" type="presOf" srcId="{9B54019D-66C6-4519-A1A8-DBA1D193B937}" destId="{7DBEAD02-BF5E-41B7-9BDB-D0DC9D7A08E5}" srcOrd="0" destOrd="0" presId="urn:microsoft.com/office/officeart/2005/8/layout/hList1"/>
    <dgm:cxn modelId="{EB88BF3C-EB02-47F9-85AC-2A17D56B3ED1}" srcId="{9B54019D-66C6-4519-A1A8-DBA1D193B937}" destId="{49B461D9-C431-40AB-9AFA-BEF9ECC0B3A3}" srcOrd="0" destOrd="0" parTransId="{0E5FF353-DCD0-4BC2-90E9-667DBE602AFF}" sibTransId="{724AC292-4231-4298-BE65-2CA8F3E4B622}"/>
    <dgm:cxn modelId="{939EDF3E-541D-4CC6-B69C-3DE247C6F0F8}" srcId="{513987E6-793A-424D-9662-78E543F1C6B9}" destId="{295DF951-84E5-4F7F-969A-3079C14F1748}" srcOrd="1" destOrd="0" parTransId="{B8D410A7-9AC8-4611-A3DF-8CC4126624A4}" sibTransId="{4AA0A097-BD6D-462A-8E2A-62F879399E12}"/>
    <dgm:cxn modelId="{4327D95B-5303-409F-BCB1-DC5EDBB7CDE2}" srcId="{D3354FF2-E5C3-45C4-A058-5449531E83BD}" destId="{F402AD9F-B160-4211-B41D-DED33CBCCB46}" srcOrd="0" destOrd="0" parTransId="{AE1F988C-0AF6-472F-B901-903784ECB01E}" sibTransId="{A255AC92-8B62-4476-8370-FBD57315F215}"/>
    <dgm:cxn modelId="{3B668C62-FC3C-4F21-839E-85BA52B62401}" srcId="{26A48A67-BC27-4212-98CB-56312C573B50}" destId="{513987E6-793A-424D-9662-78E543F1C6B9}" srcOrd="0" destOrd="0" parTransId="{05DE3803-2696-49CC-A989-128F21673C31}" sibTransId="{53DA67A9-0CB2-462E-8A45-87E9CCA41D33}"/>
    <dgm:cxn modelId="{7272F447-8BEF-408F-A83D-8909EA9BFDCF}" type="presOf" srcId="{52D20831-0203-4CAF-9D43-52E44ECF4324}" destId="{91B6FB64-47E8-4CD5-BE9E-3647227C168B}" srcOrd="0" destOrd="3" presId="urn:microsoft.com/office/officeart/2005/8/layout/hList1"/>
    <dgm:cxn modelId="{71D17C48-45DC-4784-985F-EEE286153872}" type="presOf" srcId="{49B461D9-C431-40AB-9AFA-BEF9ECC0B3A3}" destId="{7DBEAD02-BF5E-41B7-9BDB-D0DC9D7A08E5}" srcOrd="0" destOrd="1" presId="urn:microsoft.com/office/officeart/2005/8/layout/hList1"/>
    <dgm:cxn modelId="{4D23E968-F1CC-49C9-99CC-D683DACE27E6}" type="presOf" srcId="{EBD61E38-FF21-416C-B22E-4DAC32963383}" destId="{91B6FB64-47E8-4CD5-BE9E-3647227C168B}" srcOrd="0" destOrd="1" presId="urn:microsoft.com/office/officeart/2005/8/layout/hList1"/>
    <dgm:cxn modelId="{9231576F-A73E-4CC7-9CAD-F8D3E98F83C0}" type="presOf" srcId="{0BC4B63F-E344-4F26-B03E-793A38D15648}" destId="{91B6FB64-47E8-4CD5-BE9E-3647227C168B}" srcOrd="0" destOrd="0" presId="urn:microsoft.com/office/officeart/2005/8/layout/hList1"/>
    <dgm:cxn modelId="{7F4B3B70-A502-42E2-9D15-8683F86E5041}" type="presOf" srcId="{D25A8965-89ED-4E48-A1FA-EBF3D8171E65}" destId="{91B6FB64-47E8-4CD5-BE9E-3647227C168B}" srcOrd="0" destOrd="5" presId="urn:microsoft.com/office/officeart/2005/8/layout/hList1"/>
    <dgm:cxn modelId="{07235852-9ED8-4807-BC0F-D05ECFBA26F2}" srcId="{D3354FF2-E5C3-45C4-A058-5449531E83BD}" destId="{26A48A67-BC27-4212-98CB-56312C573B50}" srcOrd="2" destOrd="0" parTransId="{49D257EF-B549-4224-AF16-FB00307B607A}" sibTransId="{F0BA23B1-ADE7-468C-A9B5-60204FE80A24}"/>
    <dgm:cxn modelId="{E69FDB75-EEEC-41B9-AE8F-6389F7F3D10F}" type="presOf" srcId="{F0D85792-4065-4764-82DA-5B1CE614A43C}" destId="{7DBEAD02-BF5E-41B7-9BDB-D0DC9D7A08E5}" srcOrd="0" destOrd="2" presId="urn:microsoft.com/office/officeart/2005/8/layout/hList1"/>
    <dgm:cxn modelId="{B32E3685-8D84-4D59-AF1F-928BCD472F8B}" srcId="{0BC4B63F-E344-4F26-B03E-793A38D15648}" destId="{EBD61E38-FF21-416C-B22E-4DAC32963383}" srcOrd="0" destOrd="0" parTransId="{ACAEFDA6-D504-4A24-90C1-55E71A5A2133}" sibTransId="{367C2D54-A783-4D16-8333-BBE4E5A96D6C}"/>
    <dgm:cxn modelId="{F3D9C58A-72FB-4129-AEAA-DF614DCF7639}" type="presOf" srcId="{EACBB042-FDE7-455E-8D31-5F9E8851B36C}" destId="{91B6FB64-47E8-4CD5-BE9E-3647227C168B}" srcOrd="0" destOrd="2" presId="urn:microsoft.com/office/officeart/2005/8/layout/hList1"/>
    <dgm:cxn modelId="{E1B0F393-E954-4E47-B23D-EA5E4982CA14}" srcId="{513987E6-793A-424D-9662-78E543F1C6B9}" destId="{7A7F5E8B-E5F1-4DB4-A555-8D1BDD7B0EC0}" srcOrd="0" destOrd="0" parTransId="{FF3C8BE6-A790-44AA-85CD-66A15025771B}" sibTransId="{83B431FF-40CD-4F78-BCB8-FA51C8281143}"/>
    <dgm:cxn modelId="{9224D795-4C0A-4A7E-B454-16C2A68D1FD2}" srcId="{3FCA764A-C6E8-4267-B375-89618299A13B}" destId="{B9D3B84F-2FAE-4D6A-BD1F-A6A383353BA3}" srcOrd="0" destOrd="0" parTransId="{1CF2771A-C880-4E9B-A380-BE05577BC6A9}" sibTransId="{006D409E-B7E9-4395-9579-A9F792FBD988}"/>
    <dgm:cxn modelId="{75FAEF95-A0FC-4868-9BC3-76F4497FA98F}" srcId="{35728F0B-0900-4465-84FB-F7C88E0F7B06}" destId="{D25A8965-89ED-4E48-A1FA-EBF3D8171E65}" srcOrd="0" destOrd="0" parTransId="{AD4EBA12-C0CC-4830-A888-A4EF89A1DEB3}" sibTransId="{2F61278E-4FFA-49B3-BFF8-614216249392}"/>
    <dgm:cxn modelId="{33FA33A0-393C-4C59-81A6-990FA0126175}" srcId="{BE88C416-9C12-49A5-B444-C64F881860E0}" destId="{18BA7042-3B77-4179-B015-9C7D3880CBE7}" srcOrd="1" destOrd="0" parTransId="{7F2891B1-6FC7-4098-87FE-23EBE2EBD60C}" sibTransId="{07A9755D-B097-4A3D-8D1F-F75EE806045C}"/>
    <dgm:cxn modelId="{D6B836A7-164A-493C-8DA0-CD7A55D099AA}" srcId="{F402AD9F-B160-4211-B41D-DED33CBCCB46}" destId="{35728F0B-0900-4465-84FB-F7C88E0F7B06}" srcOrd="1" destOrd="0" parTransId="{6A88E882-B0DE-4F4B-9E08-D6BFDF4BCED3}" sibTransId="{66916BF8-6114-42C1-B47D-4EB74E1A5D0A}"/>
    <dgm:cxn modelId="{09948CA9-8621-4D52-86B4-83667B3C5B47}" srcId="{D3354FF2-E5C3-45C4-A058-5449531E83BD}" destId="{BE88C416-9C12-49A5-B444-C64F881860E0}" srcOrd="1" destOrd="0" parTransId="{813C3B3F-B0B5-4ADD-A0B3-1767A515AFE2}" sibTransId="{C5819EE8-E29D-4A42-871C-71CFBF6BD33E}"/>
    <dgm:cxn modelId="{9F6D8EB4-80EA-43F7-A341-E5813C5E9F4C}" type="presOf" srcId="{513987E6-793A-424D-9662-78E543F1C6B9}" destId="{8FBC048D-FEE6-4E27-996B-E3C2CE90EE30}" srcOrd="0" destOrd="0" presId="urn:microsoft.com/office/officeart/2005/8/layout/hList1"/>
    <dgm:cxn modelId="{28ADE3B4-E5B8-4377-BCB4-F843E75C0023}" type="presOf" srcId="{3FCA764A-C6E8-4267-B375-89618299A13B}" destId="{8FBC048D-FEE6-4E27-996B-E3C2CE90EE30}" srcOrd="0" destOrd="3" presId="urn:microsoft.com/office/officeart/2005/8/layout/hList1"/>
    <dgm:cxn modelId="{EAF48CB9-1E7B-4F1C-A8D5-49B7B4C5B967}" type="presOf" srcId="{D3354FF2-E5C3-45C4-A058-5449531E83BD}" destId="{65D47395-462B-4A36-BA15-C65FF40C9A58}" srcOrd="0" destOrd="0" presId="urn:microsoft.com/office/officeart/2005/8/layout/hList1"/>
    <dgm:cxn modelId="{39A06BBE-4F24-4C99-BF10-54F210DF93CB}" type="presOf" srcId="{F402AD9F-B160-4211-B41D-DED33CBCCB46}" destId="{D5CC2B3A-FCB7-495D-9503-1193B32EBA63}" srcOrd="0" destOrd="0" presId="urn:microsoft.com/office/officeart/2005/8/layout/hList1"/>
    <dgm:cxn modelId="{1CD33DC1-1E4C-4927-BFAF-184AF501A018}" type="presOf" srcId="{DAF2E2E4-6556-4F17-970B-3878039E4BD8}" destId="{7DBEAD02-BF5E-41B7-9BDB-D0DC9D7A08E5}" srcOrd="0" destOrd="4" presId="urn:microsoft.com/office/officeart/2005/8/layout/hList1"/>
    <dgm:cxn modelId="{1C008EC1-7406-47EF-8CDC-EBB485369F8C}" srcId="{0BC4B63F-E344-4F26-B03E-793A38D15648}" destId="{EACBB042-FDE7-455E-8D31-5F9E8851B36C}" srcOrd="1" destOrd="0" parTransId="{42B112A8-3BC2-4A2F-9E41-A239DA845EF3}" sibTransId="{AC581860-AF0C-4E1A-8198-47B4853068EC}"/>
    <dgm:cxn modelId="{0D8E8CC5-F03B-4275-BC3F-14C21D6F8BA2}" type="presOf" srcId="{26A48A67-BC27-4212-98CB-56312C573B50}" destId="{C6BFAADF-BFF4-4F60-A30B-B838E4D13446}" srcOrd="0" destOrd="0" presId="urn:microsoft.com/office/officeart/2005/8/layout/hList1"/>
    <dgm:cxn modelId="{DAB676C9-CDCB-4EE7-BE4B-A791D1827E88}" srcId="{26A48A67-BC27-4212-98CB-56312C573B50}" destId="{3FCA764A-C6E8-4267-B375-89618299A13B}" srcOrd="1" destOrd="0" parTransId="{A7BD4DD4-C7C0-4C0B-A808-D2A40B368011}" sibTransId="{5E52C967-153F-485E-BA7E-9460DA477D7E}"/>
    <dgm:cxn modelId="{1CB942D4-830F-4F5A-A5BB-46D47071FA1F}" srcId="{F402AD9F-B160-4211-B41D-DED33CBCCB46}" destId="{0BC4B63F-E344-4F26-B03E-793A38D15648}" srcOrd="0" destOrd="0" parTransId="{E4C01549-5DD3-4731-87FB-8A83DC8E2E64}" sibTransId="{B81BBD7C-8936-42C0-944F-E355421C4AE4}"/>
    <dgm:cxn modelId="{FD2E7EDF-24CE-491D-92A4-A45ECF73F8F5}" type="presOf" srcId="{7A7F5E8B-E5F1-4DB4-A555-8D1BDD7B0EC0}" destId="{8FBC048D-FEE6-4E27-996B-E3C2CE90EE30}" srcOrd="0" destOrd="1" presId="urn:microsoft.com/office/officeart/2005/8/layout/hList1"/>
    <dgm:cxn modelId="{69EADEE5-A925-4C21-91A2-27406EFBE375}" srcId="{18BA7042-3B77-4179-B015-9C7D3880CBE7}" destId="{DAF2E2E4-6556-4F17-970B-3878039E4BD8}" srcOrd="0" destOrd="0" parTransId="{2F159430-07BE-4A4F-A75B-8379768E31D1}" sibTransId="{FAEB0879-D2F9-4404-9211-CA3097A0F35F}"/>
    <dgm:cxn modelId="{BF2617F0-C1B2-4317-BAF8-1DB345C64C98}" srcId="{9B54019D-66C6-4519-A1A8-DBA1D193B937}" destId="{F0D85792-4065-4764-82DA-5B1CE614A43C}" srcOrd="1" destOrd="0" parTransId="{E44E9F48-8381-4447-951E-9FE4FBC89850}" sibTransId="{E4882593-B567-47D3-9898-082EAF101DD4}"/>
    <dgm:cxn modelId="{429AA6F2-0211-4871-9749-AA8C01E4F4E4}" type="presOf" srcId="{295DF951-84E5-4F7F-969A-3079C14F1748}" destId="{8FBC048D-FEE6-4E27-996B-E3C2CE90EE30}" srcOrd="0" destOrd="2" presId="urn:microsoft.com/office/officeart/2005/8/layout/hList1"/>
    <dgm:cxn modelId="{95139AFA-0A75-497E-9098-8EBA1A980F42}" type="presOf" srcId="{BE88C416-9C12-49A5-B444-C64F881860E0}" destId="{C96AA9FC-262A-4AD4-828A-19C856D35CCC}" srcOrd="0" destOrd="0" presId="urn:microsoft.com/office/officeart/2005/8/layout/hList1"/>
    <dgm:cxn modelId="{F96A96B1-A9A0-481D-AF29-7A7F2EC6E5CB}" type="presParOf" srcId="{65D47395-462B-4A36-BA15-C65FF40C9A58}" destId="{EE9F977B-FCED-4D30-A8BE-E6FEF771C805}" srcOrd="0" destOrd="0" presId="urn:microsoft.com/office/officeart/2005/8/layout/hList1"/>
    <dgm:cxn modelId="{439F8BB7-AF2D-4043-B20C-1858D40DE599}" type="presParOf" srcId="{EE9F977B-FCED-4D30-A8BE-E6FEF771C805}" destId="{D5CC2B3A-FCB7-495D-9503-1193B32EBA63}" srcOrd="0" destOrd="0" presId="urn:microsoft.com/office/officeart/2005/8/layout/hList1"/>
    <dgm:cxn modelId="{F17D809C-C2C4-4764-A677-0D43A818A6B0}" type="presParOf" srcId="{EE9F977B-FCED-4D30-A8BE-E6FEF771C805}" destId="{91B6FB64-47E8-4CD5-BE9E-3647227C168B}" srcOrd="1" destOrd="0" presId="urn:microsoft.com/office/officeart/2005/8/layout/hList1"/>
    <dgm:cxn modelId="{48B47378-5DF4-41A7-91A5-3F26D7F388B2}" type="presParOf" srcId="{65D47395-462B-4A36-BA15-C65FF40C9A58}" destId="{8E39330A-8E71-4A4D-BE50-6200D5C2F0ED}" srcOrd="1" destOrd="0" presId="urn:microsoft.com/office/officeart/2005/8/layout/hList1"/>
    <dgm:cxn modelId="{57ECDCD4-631F-43B7-AC09-DF3243B321E4}" type="presParOf" srcId="{65D47395-462B-4A36-BA15-C65FF40C9A58}" destId="{F2571F84-AE41-413B-A24B-73E1B91BC8EA}" srcOrd="2" destOrd="0" presId="urn:microsoft.com/office/officeart/2005/8/layout/hList1"/>
    <dgm:cxn modelId="{EE48383B-5AEE-4C12-AE98-777CEA8E8B68}" type="presParOf" srcId="{F2571F84-AE41-413B-A24B-73E1B91BC8EA}" destId="{C96AA9FC-262A-4AD4-828A-19C856D35CCC}" srcOrd="0" destOrd="0" presId="urn:microsoft.com/office/officeart/2005/8/layout/hList1"/>
    <dgm:cxn modelId="{5C0B2174-AFFF-4FC0-AEB0-8C311CB49696}" type="presParOf" srcId="{F2571F84-AE41-413B-A24B-73E1B91BC8EA}" destId="{7DBEAD02-BF5E-41B7-9BDB-D0DC9D7A08E5}" srcOrd="1" destOrd="0" presId="urn:microsoft.com/office/officeart/2005/8/layout/hList1"/>
    <dgm:cxn modelId="{9225BF04-C401-4390-8C06-B56F3D341D40}" type="presParOf" srcId="{65D47395-462B-4A36-BA15-C65FF40C9A58}" destId="{B14818AB-2B40-4F4B-BC9C-7F28BF76950C}" srcOrd="3" destOrd="0" presId="urn:microsoft.com/office/officeart/2005/8/layout/hList1"/>
    <dgm:cxn modelId="{C6C1C313-6A86-4644-AF13-3C0A26F2E59E}" type="presParOf" srcId="{65D47395-462B-4A36-BA15-C65FF40C9A58}" destId="{DA8F67E0-67D8-4662-B1A8-2F5FA0912B94}" srcOrd="4" destOrd="0" presId="urn:microsoft.com/office/officeart/2005/8/layout/hList1"/>
    <dgm:cxn modelId="{68700671-2300-4C9A-B654-A47418FB1AA5}" type="presParOf" srcId="{DA8F67E0-67D8-4662-B1A8-2F5FA0912B94}" destId="{C6BFAADF-BFF4-4F60-A30B-B838E4D13446}" srcOrd="0" destOrd="0" presId="urn:microsoft.com/office/officeart/2005/8/layout/hList1"/>
    <dgm:cxn modelId="{0014815B-5CEB-4AF7-8B0C-EA3EEFBB45BD}" type="presParOf" srcId="{DA8F67E0-67D8-4662-B1A8-2F5FA0912B94}" destId="{8FBC048D-FEE6-4E27-996B-E3C2CE90EE30}"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C32376D-E28D-4D81-96D6-75217E28E6AC}"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zh-CN" altLang="en-US"/>
        </a:p>
      </dgm:t>
    </dgm:pt>
    <dgm:pt modelId="{EF3C11D1-35EF-4747-96E9-B6F022908321}">
      <dgm:prSet phldrT="[文本]" custT="1"/>
      <dgm:spPr/>
      <dgm:t>
        <a:bodyPr/>
        <a:lstStyle/>
        <a:p>
          <a:r>
            <a:rPr lang="zh-CN" altLang="en-US" sz="4000" dirty="0"/>
            <a:t>功能</a:t>
          </a:r>
        </a:p>
      </dgm:t>
    </dgm:pt>
    <dgm:pt modelId="{36B7F787-10CB-4BC1-AF89-B6B532DB1FFF}" type="parTrans" cxnId="{6F34AF2B-9E8F-46DB-801A-6B6FEBF2BE3D}">
      <dgm:prSet/>
      <dgm:spPr/>
      <dgm:t>
        <a:bodyPr/>
        <a:lstStyle/>
        <a:p>
          <a:endParaRPr lang="zh-CN" altLang="en-US"/>
        </a:p>
      </dgm:t>
    </dgm:pt>
    <dgm:pt modelId="{3D36864E-69A0-4A0A-BAA8-D79D72629EC0}" type="sibTrans" cxnId="{6F34AF2B-9E8F-46DB-801A-6B6FEBF2BE3D}">
      <dgm:prSet/>
      <dgm:spPr/>
      <dgm:t>
        <a:bodyPr/>
        <a:lstStyle/>
        <a:p>
          <a:endParaRPr lang="zh-CN" altLang="en-US"/>
        </a:p>
      </dgm:t>
    </dgm:pt>
    <dgm:pt modelId="{BC0ED536-BB6A-4A08-BD41-C337C8864815}">
      <dgm:prSet phldrT="[文本]" custT="1"/>
      <dgm:spPr/>
      <dgm:t>
        <a:bodyPr/>
        <a:lstStyle/>
        <a:p>
          <a:r>
            <a:rPr lang="zh-CN" altLang="en-US" sz="1600" dirty="0"/>
            <a:t>还原传统纸质纪念册中的信息填写，同学寄语等，适当减少社交类的功能</a:t>
          </a:r>
        </a:p>
      </dgm:t>
    </dgm:pt>
    <dgm:pt modelId="{D369878D-B48D-4695-B4B9-3AC2C71FED32}" type="parTrans" cxnId="{39862F05-B607-4843-852F-0ACCAC4A28F5}">
      <dgm:prSet/>
      <dgm:spPr/>
      <dgm:t>
        <a:bodyPr/>
        <a:lstStyle/>
        <a:p>
          <a:endParaRPr lang="zh-CN" altLang="en-US"/>
        </a:p>
      </dgm:t>
    </dgm:pt>
    <dgm:pt modelId="{6782707F-B3F4-42D8-9D97-26AAEAAFC5D5}" type="sibTrans" cxnId="{39862F05-B607-4843-852F-0ACCAC4A28F5}">
      <dgm:prSet/>
      <dgm:spPr/>
      <dgm:t>
        <a:bodyPr/>
        <a:lstStyle/>
        <a:p>
          <a:endParaRPr lang="zh-CN" altLang="en-US"/>
        </a:p>
      </dgm:t>
    </dgm:pt>
    <dgm:pt modelId="{519E4A87-9CD1-455B-8A3B-D4F98722A66C}">
      <dgm:prSet phldrT="[文本]" custT="1"/>
      <dgm:spPr/>
      <dgm:t>
        <a:bodyPr/>
        <a:lstStyle/>
        <a:p>
          <a:pPr>
            <a:buSzPts val="1000"/>
            <a:buFont typeface="Symbol" panose="05050102010706020507" pitchFamily="18" charset="2"/>
            <a:buChar char=""/>
          </a:pPr>
          <a:r>
            <a:rPr lang="zh-CN" altLang="en-US" sz="1600" dirty="0"/>
            <a:t>对各种格式信息进行保存，加入图片信息、语音信息、视频信息等</a:t>
          </a:r>
        </a:p>
      </dgm:t>
    </dgm:pt>
    <dgm:pt modelId="{67FE4417-FD07-459A-8A13-1449FB7966DB}" type="parTrans" cxnId="{966E44AB-3004-4C08-A081-115C7FE9770B}">
      <dgm:prSet/>
      <dgm:spPr/>
      <dgm:t>
        <a:bodyPr/>
        <a:lstStyle/>
        <a:p>
          <a:endParaRPr lang="zh-CN" altLang="en-US"/>
        </a:p>
      </dgm:t>
    </dgm:pt>
    <dgm:pt modelId="{02E42400-5B9D-49B8-8E19-54155C21D8DD}" type="sibTrans" cxnId="{966E44AB-3004-4C08-A081-115C7FE9770B}">
      <dgm:prSet/>
      <dgm:spPr/>
      <dgm:t>
        <a:bodyPr/>
        <a:lstStyle/>
        <a:p>
          <a:endParaRPr lang="zh-CN" altLang="en-US"/>
        </a:p>
      </dgm:t>
    </dgm:pt>
    <dgm:pt modelId="{0D462D2F-F571-4B38-ABB8-61FF7C454DA9}">
      <dgm:prSet phldrT="[文本]" custT="1"/>
      <dgm:spPr/>
      <dgm:t>
        <a:bodyPr/>
        <a:lstStyle/>
        <a:p>
          <a:r>
            <a:rPr lang="zh-CN" altLang="en-US" sz="4000" dirty="0"/>
            <a:t>用户</a:t>
          </a:r>
        </a:p>
      </dgm:t>
    </dgm:pt>
    <dgm:pt modelId="{A7C727A2-87FF-474E-9393-68190889810B}" type="parTrans" cxnId="{FDA5549F-102F-468E-8A11-04B23002C99C}">
      <dgm:prSet/>
      <dgm:spPr/>
      <dgm:t>
        <a:bodyPr/>
        <a:lstStyle/>
        <a:p>
          <a:endParaRPr lang="zh-CN" altLang="en-US"/>
        </a:p>
      </dgm:t>
    </dgm:pt>
    <dgm:pt modelId="{936B9C3F-D8A0-425F-8647-DC6C76BB1D21}" type="sibTrans" cxnId="{FDA5549F-102F-468E-8A11-04B23002C99C}">
      <dgm:prSet/>
      <dgm:spPr/>
      <dgm:t>
        <a:bodyPr/>
        <a:lstStyle/>
        <a:p>
          <a:endParaRPr lang="zh-CN" altLang="en-US"/>
        </a:p>
      </dgm:t>
    </dgm:pt>
    <dgm:pt modelId="{AD6540BF-F801-49FB-A774-913CC72713C1}">
      <dgm:prSet phldrT="[文本]" custT="1"/>
      <dgm:spPr/>
      <dgm:t>
        <a:bodyPr/>
        <a:lstStyle/>
        <a:p>
          <a:r>
            <a:rPr lang="zh-CN" altLang="en-US" sz="1600" dirty="0"/>
            <a:t>集中在即将毕业的大学生，对新型模式的纪念册排斥度较小，接受度较高，而且善于接受新鲜事物</a:t>
          </a:r>
        </a:p>
      </dgm:t>
    </dgm:pt>
    <dgm:pt modelId="{4F808A79-3972-4A98-BF27-16D1013431A8}" type="parTrans" cxnId="{C321E402-779C-46C0-B0C6-BFC5F469CB3B}">
      <dgm:prSet/>
      <dgm:spPr/>
      <dgm:t>
        <a:bodyPr/>
        <a:lstStyle/>
        <a:p>
          <a:endParaRPr lang="zh-CN" altLang="en-US"/>
        </a:p>
      </dgm:t>
    </dgm:pt>
    <dgm:pt modelId="{3AEB54C1-BDAE-4A17-BB0A-1E0DB52699C1}" type="sibTrans" cxnId="{C321E402-779C-46C0-B0C6-BFC5F469CB3B}">
      <dgm:prSet/>
      <dgm:spPr/>
      <dgm:t>
        <a:bodyPr/>
        <a:lstStyle/>
        <a:p>
          <a:endParaRPr lang="zh-CN" altLang="en-US"/>
        </a:p>
      </dgm:t>
    </dgm:pt>
    <dgm:pt modelId="{F60AE700-6F9C-4291-B86B-F7405DF5220E}">
      <dgm:prSet phldrT="[文本]" custT="1"/>
      <dgm:spPr/>
      <dgm:t>
        <a:bodyPr/>
        <a:lstStyle/>
        <a:p>
          <a:r>
            <a:rPr lang="zh-CN" altLang="en-US" sz="1600" dirty="0"/>
            <a:t>加入语音和视频信息的储存交流功能既满足大学生群体沟通的需求同时也满足大学生对个性化分享交流的追求</a:t>
          </a:r>
        </a:p>
      </dgm:t>
    </dgm:pt>
    <dgm:pt modelId="{B022A7D6-153B-4A6F-AE25-C21508C4B2B8}" type="parTrans" cxnId="{FBB032D3-75A5-4B0D-9A75-C5A0EF9BACDF}">
      <dgm:prSet/>
      <dgm:spPr/>
      <dgm:t>
        <a:bodyPr/>
        <a:lstStyle/>
        <a:p>
          <a:endParaRPr lang="zh-CN" altLang="en-US"/>
        </a:p>
      </dgm:t>
    </dgm:pt>
    <dgm:pt modelId="{F4C4269D-71A5-4E87-A4BE-376A992F2F94}" type="sibTrans" cxnId="{FBB032D3-75A5-4B0D-9A75-C5A0EF9BACDF}">
      <dgm:prSet/>
      <dgm:spPr/>
      <dgm:t>
        <a:bodyPr/>
        <a:lstStyle/>
        <a:p>
          <a:endParaRPr lang="zh-CN" altLang="en-US"/>
        </a:p>
      </dgm:t>
    </dgm:pt>
    <dgm:pt modelId="{5B497598-C639-460B-9CFA-2BB2344A77A0}" type="pres">
      <dgm:prSet presAssocID="{9C32376D-E28D-4D81-96D6-75217E28E6AC}" presName="diagram" presStyleCnt="0">
        <dgm:presLayoutVars>
          <dgm:chPref val="1"/>
          <dgm:dir/>
          <dgm:animOne val="branch"/>
          <dgm:animLvl val="lvl"/>
          <dgm:resizeHandles/>
        </dgm:presLayoutVars>
      </dgm:prSet>
      <dgm:spPr/>
    </dgm:pt>
    <dgm:pt modelId="{5F2DD80B-7268-47AB-9284-B7F136E025D2}" type="pres">
      <dgm:prSet presAssocID="{EF3C11D1-35EF-4747-96E9-B6F022908321}" presName="root" presStyleCnt="0"/>
      <dgm:spPr/>
    </dgm:pt>
    <dgm:pt modelId="{CF4AE201-CEC0-497F-BB81-165C4C0E4922}" type="pres">
      <dgm:prSet presAssocID="{EF3C11D1-35EF-4747-96E9-B6F022908321}" presName="rootComposite" presStyleCnt="0"/>
      <dgm:spPr/>
    </dgm:pt>
    <dgm:pt modelId="{CFE40031-4234-4C06-83C9-0E4233F8F666}" type="pres">
      <dgm:prSet presAssocID="{EF3C11D1-35EF-4747-96E9-B6F022908321}" presName="rootText" presStyleLbl="node1" presStyleIdx="0" presStyleCnt="2"/>
      <dgm:spPr/>
    </dgm:pt>
    <dgm:pt modelId="{851022D8-EE60-4F5B-97D5-EFB4DC3BD15A}" type="pres">
      <dgm:prSet presAssocID="{EF3C11D1-35EF-4747-96E9-B6F022908321}" presName="rootConnector" presStyleLbl="node1" presStyleIdx="0" presStyleCnt="2"/>
      <dgm:spPr/>
    </dgm:pt>
    <dgm:pt modelId="{E36478DE-AAAF-4483-9EDC-3C01F7F60254}" type="pres">
      <dgm:prSet presAssocID="{EF3C11D1-35EF-4747-96E9-B6F022908321}" presName="childShape" presStyleCnt="0"/>
      <dgm:spPr/>
    </dgm:pt>
    <dgm:pt modelId="{54FB1C02-1A73-4CD2-9325-D7F035F5EA3A}" type="pres">
      <dgm:prSet presAssocID="{D369878D-B48D-4695-B4B9-3AC2C71FED32}" presName="Name13" presStyleLbl="parChTrans1D2" presStyleIdx="0" presStyleCnt="4"/>
      <dgm:spPr/>
    </dgm:pt>
    <dgm:pt modelId="{4AEDBD9B-ED2E-4CBD-A4B7-5E6C9FAB43B3}" type="pres">
      <dgm:prSet presAssocID="{BC0ED536-BB6A-4A08-BD41-C337C8864815}" presName="childText" presStyleLbl="bgAcc1" presStyleIdx="0" presStyleCnt="4">
        <dgm:presLayoutVars>
          <dgm:bulletEnabled val="1"/>
        </dgm:presLayoutVars>
      </dgm:prSet>
      <dgm:spPr/>
    </dgm:pt>
    <dgm:pt modelId="{68402076-AD1F-4CF3-B2A2-58B4E4244F95}" type="pres">
      <dgm:prSet presAssocID="{67FE4417-FD07-459A-8A13-1449FB7966DB}" presName="Name13" presStyleLbl="parChTrans1D2" presStyleIdx="1" presStyleCnt="4"/>
      <dgm:spPr/>
    </dgm:pt>
    <dgm:pt modelId="{F5997B19-D38B-4B51-B351-7BFE3B8A3F9E}" type="pres">
      <dgm:prSet presAssocID="{519E4A87-9CD1-455B-8A3B-D4F98722A66C}" presName="childText" presStyleLbl="bgAcc1" presStyleIdx="1" presStyleCnt="4">
        <dgm:presLayoutVars>
          <dgm:bulletEnabled val="1"/>
        </dgm:presLayoutVars>
      </dgm:prSet>
      <dgm:spPr/>
    </dgm:pt>
    <dgm:pt modelId="{F1CFA492-9C80-4414-8385-6D7A737C9061}" type="pres">
      <dgm:prSet presAssocID="{0D462D2F-F571-4B38-ABB8-61FF7C454DA9}" presName="root" presStyleCnt="0"/>
      <dgm:spPr/>
    </dgm:pt>
    <dgm:pt modelId="{A70977AA-50F4-4BF9-951D-F3758EC8B1E1}" type="pres">
      <dgm:prSet presAssocID="{0D462D2F-F571-4B38-ABB8-61FF7C454DA9}" presName="rootComposite" presStyleCnt="0"/>
      <dgm:spPr/>
    </dgm:pt>
    <dgm:pt modelId="{401BB221-A619-4620-9E8B-B9FA4526A4A5}" type="pres">
      <dgm:prSet presAssocID="{0D462D2F-F571-4B38-ABB8-61FF7C454DA9}" presName="rootText" presStyleLbl="node1" presStyleIdx="1" presStyleCnt="2"/>
      <dgm:spPr/>
    </dgm:pt>
    <dgm:pt modelId="{14053580-CE80-4A82-93A1-31C86F3C5266}" type="pres">
      <dgm:prSet presAssocID="{0D462D2F-F571-4B38-ABB8-61FF7C454DA9}" presName="rootConnector" presStyleLbl="node1" presStyleIdx="1" presStyleCnt="2"/>
      <dgm:spPr/>
    </dgm:pt>
    <dgm:pt modelId="{FD4B81E7-4C11-4908-B933-88AD6E399F93}" type="pres">
      <dgm:prSet presAssocID="{0D462D2F-F571-4B38-ABB8-61FF7C454DA9}" presName="childShape" presStyleCnt="0"/>
      <dgm:spPr/>
    </dgm:pt>
    <dgm:pt modelId="{BF460556-D7A4-4264-98A7-D07E7BC5C1A0}" type="pres">
      <dgm:prSet presAssocID="{4F808A79-3972-4A98-BF27-16D1013431A8}" presName="Name13" presStyleLbl="parChTrans1D2" presStyleIdx="2" presStyleCnt="4"/>
      <dgm:spPr/>
    </dgm:pt>
    <dgm:pt modelId="{CCF2BEE0-3D54-461A-BBAB-3D3CA32E498A}" type="pres">
      <dgm:prSet presAssocID="{AD6540BF-F801-49FB-A774-913CC72713C1}" presName="childText" presStyleLbl="bgAcc1" presStyleIdx="2" presStyleCnt="4" custScaleX="117874" custScaleY="111103">
        <dgm:presLayoutVars>
          <dgm:bulletEnabled val="1"/>
        </dgm:presLayoutVars>
      </dgm:prSet>
      <dgm:spPr/>
    </dgm:pt>
    <dgm:pt modelId="{9AB295C5-45FE-473A-A6C5-DE40B2DB77D3}" type="pres">
      <dgm:prSet presAssocID="{B022A7D6-153B-4A6F-AE25-C21508C4B2B8}" presName="Name13" presStyleLbl="parChTrans1D2" presStyleIdx="3" presStyleCnt="4"/>
      <dgm:spPr/>
    </dgm:pt>
    <dgm:pt modelId="{DB295D34-EBDA-4055-8D0E-E9576FC42714}" type="pres">
      <dgm:prSet presAssocID="{F60AE700-6F9C-4291-B86B-F7405DF5220E}" presName="childText" presStyleLbl="bgAcc1" presStyleIdx="3" presStyleCnt="4" custScaleX="126308" custScaleY="105890">
        <dgm:presLayoutVars>
          <dgm:bulletEnabled val="1"/>
        </dgm:presLayoutVars>
      </dgm:prSet>
      <dgm:spPr/>
    </dgm:pt>
  </dgm:ptLst>
  <dgm:cxnLst>
    <dgm:cxn modelId="{DF8E7100-89BB-4A77-9DAD-E36797BBA635}" type="presOf" srcId="{EF3C11D1-35EF-4747-96E9-B6F022908321}" destId="{851022D8-EE60-4F5B-97D5-EFB4DC3BD15A}" srcOrd="1" destOrd="0" presId="urn:microsoft.com/office/officeart/2005/8/layout/hierarchy3"/>
    <dgm:cxn modelId="{C321E402-779C-46C0-B0C6-BFC5F469CB3B}" srcId="{0D462D2F-F571-4B38-ABB8-61FF7C454DA9}" destId="{AD6540BF-F801-49FB-A774-913CC72713C1}" srcOrd="0" destOrd="0" parTransId="{4F808A79-3972-4A98-BF27-16D1013431A8}" sibTransId="{3AEB54C1-BDAE-4A17-BB0A-1E0DB52699C1}"/>
    <dgm:cxn modelId="{39862F05-B607-4843-852F-0ACCAC4A28F5}" srcId="{EF3C11D1-35EF-4747-96E9-B6F022908321}" destId="{BC0ED536-BB6A-4A08-BD41-C337C8864815}" srcOrd="0" destOrd="0" parTransId="{D369878D-B48D-4695-B4B9-3AC2C71FED32}" sibTransId="{6782707F-B3F4-42D8-9D97-26AAEAAFC5D5}"/>
    <dgm:cxn modelId="{6B3F690A-2089-4C2B-BB8E-7A95DFC2952F}" type="presOf" srcId="{AD6540BF-F801-49FB-A774-913CC72713C1}" destId="{CCF2BEE0-3D54-461A-BBAB-3D3CA32E498A}" srcOrd="0" destOrd="0" presId="urn:microsoft.com/office/officeart/2005/8/layout/hierarchy3"/>
    <dgm:cxn modelId="{93A2FF0E-A51A-4E6E-B4C7-7F4B54EA6DC3}" type="presOf" srcId="{BC0ED536-BB6A-4A08-BD41-C337C8864815}" destId="{4AEDBD9B-ED2E-4CBD-A4B7-5E6C9FAB43B3}" srcOrd="0" destOrd="0" presId="urn:microsoft.com/office/officeart/2005/8/layout/hierarchy3"/>
    <dgm:cxn modelId="{6D783E1B-0F59-4559-BB99-7B63142BBC48}" type="presOf" srcId="{67FE4417-FD07-459A-8A13-1449FB7966DB}" destId="{68402076-AD1F-4CF3-B2A2-58B4E4244F95}" srcOrd="0" destOrd="0" presId="urn:microsoft.com/office/officeart/2005/8/layout/hierarchy3"/>
    <dgm:cxn modelId="{6F34AF2B-9E8F-46DB-801A-6B6FEBF2BE3D}" srcId="{9C32376D-E28D-4D81-96D6-75217E28E6AC}" destId="{EF3C11D1-35EF-4747-96E9-B6F022908321}" srcOrd="0" destOrd="0" parTransId="{36B7F787-10CB-4BC1-AF89-B6B532DB1FFF}" sibTransId="{3D36864E-69A0-4A0A-BAA8-D79D72629EC0}"/>
    <dgm:cxn modelId="{C1893231-0622-486F-AD4F-3D8BD09A5FE1}" type="presOf" srcId="{0D462D2F-F571-4B38-ABB8-61FF7C454DA9}" destId="{14053580-CE80-4A82-93A1-31C86F3C5266}" srcOrd="1" destOrd="0" presId="urn:microsoft.com/office/officeart/2005/8/layout/hierarchy3"/>
    <dgm:cxn modelId="{B991C440-61E0-4C35-A729-82C1DB5F5975}" type="presOf" srcId="{EF3C11D1-35EF-4747-96E9-B6F022908321}" destId="{CFE40031-4234-4C06-83C9-0E4233F8F666}" srcOrd="0" destOrd="0" presId="urn:microsoft.com/office/officeart/2005/8/layout/hierarchy3"/>
    <dgm:cxn modelId="{FEF85356-DD8C-4E11-93AE-74A514530CF6}" type="presOf" srcId="{F60AE700-6F9C-4291-B86B-F7405DF5220E}" destId="{DB295D34-EBDA-4055-8D0E-E9576FC42714}" srcOrd="0" destOrd="0" presId="urn:microsoft.com/office/officeart/2005/8/layout/hierarchy3"/>
    <dgm:cxn modelId="{5E6CEF8A-A8D2-41CD-8F52-EAE842450A33}" type="presOf" srcId="{9C32376D-E28D-4D81-96D6-75217E28E6AC}" destId="{5B497598-C639-460B-9CFA-2BB2344A77A0}" srcOrd="0" destOrd="0" presId="urn:microsoft.com/office/officeart/2005/8/layout/hierarchy3"/>
    <dgm:cxn modelId="{FDA5549F-102F-468E-8A11-04B23002C99C}" srcId="{9C32376D-E28D-4D81-96D6-75217E28E6AC}" destId="{0D462D2F-F571-4B38-ABB8-61FF7C454DA9}" srcOrd="1" destOrd="0" parTransId="{A7C727A2-87FF-474E-9393-68190889810B}" sibTransId="{936B9C3F-D8A0-425F-8647-DC6C76BB1D21}"/>
    <dgm:cxn modelId="{43E250A3-036E-4901-8918-ED68B794AB57}" type="presOf" srcId="{0D462D2F-F571-4B38-ABB8-61FF7C454DA9}" destId="{401BB221-A619-4620-9E8B-B9FA4526A4A5}" srcOrd="0" destOrd="0" presId="urn:microsoft.com/office/officeart/2005/8/layout/hierarchy3"/>
    <dgm:cxn modelId="{966E44AB-3004-4C08-A081-115C7FE9770B}" srcId="{EF3C11D1-35EF-4747-96E9-B6F022908321}" destId="{519E4A87-9CD1-455B-8A3B-D4F98722A66C}" srcOrd="1" destOrd="0" parTransId="{67FE4417-FD07-459A-8A13-1449FB7966DB}" sibTransId="{02E42400-5B9D-49B8-8E19-54155C21D8DD}"/>
    <dgm:cxn modelId="{CBC56BB0-40AC-482B-9181-3C006EBA5B27}" type="presOf" srcId="{519E4A87-9CD1-455B-8A3B-D4F98722A66C}" destId="{F5997B19-D38B-4B51-B351-7BFE3B8A3F9E}" srcOrd="0" destOrd="0" presId="urn:microsoft.com/office/officeart/2005/8/layout/hierarchy3"/>
    <dgm:cxn modelId="{D7867BB3-1D34-4EEA-B246-6CF0D6976BA7}" type="presOf" srcId="{4F808A79-3972-4A98-BF27-16D1013431A8}" destId="{BF460556-D7A4-4264-98A7-D07E7BC5C1A0}" srcOrd="0" destOrd="0" presId="urn:microsoft.com/office/officeart/2005/8/layout/hierarchy3"/>
    <dgm:cxn modelId="{4828D3C5-09E8-46AB-A5BA-0DB8FB3B23EC}" type="presOf" srcId="{D369878D-B48D-4695-B4B9-3AC2C71FED32}" destId="{54FB1C02-1A73-4CD2-9325-D7F035F5EA3A}" srcOrd="0" destOrd="0" presId="urn:microsoft.com/office/officeart/2005/8/layout/hierarchy3"/>
    <dgm:cxn modelId="{7DB76CCD-20A3-48E8-99DA-264EE4F14DC5}" type="presOf" srcId="{B022A7D6-153B-4A6F-AE25-C21508C4B2B8}" destId="{9AB295C5-45FE-473A-A6C5-DE40B2DB77D3}" srcOrd="0" destOrd="0" presId="urn:microsoft.com/office/officeart/2005/8/layout/hierarchy3"/>
    <dgm:cxn modelId="{FBB032D3-75A5-4B0D-9A75-C5A0EF9BACDF}" srcId="{0D462D2F-F571-4B38-ABB8-61FF7C454DA9}" destId="{F60AE700-6F9C-4291-B86B-F7405DF5220E}" srcOrd="1" destOrd="0" parTransId="{B022A7D6-153B-4A6F-AE25-C21508C4B2B8}" sibTransId="{F4C4269D-71A5-4E87-A4BE-376A992F2F94}"/>
    <dgm:cxn modelId="{8798ACDB-6B85-49EC-A7F5-6531A320DDDE}" type="presParOf" srcId="{5B497598-C639-460B-9CFA-2BB2344A77A0}" destId="{5F2DD80B-7268-47AB-9284-B7F136E025D2}" srcOrd="0" destOrd="0" presId="urn:microsoft.com/office/officeart/2005/8/layout/hierarchy3"/>
    <dgm:cxn modelId="{F5EF20B4-3B74-48BD-BA5B-6DEABFC09432}" type="presParOf" srcId="{5F2DD80B-7268-47AB-9284-B7F136E025D2}" destId="{CF4AE201-CEC0-497F-BB81-165C4C0E4922}" srcOrd="0" destOrd="0" presId="urn:microsoft.com/office/officeart/2005/8/layout/hierarchy3"/>
    <dgm:cxn modelId="{6AA22C58-E5F0-4429-BF31-5925655B0E82}" type="presParOf" srcId="{CF4AE201-CEC0-497F-BB81-165C4C0E4922}" destId="{CFE40031-4234-4C06-83C9-0E4233F8F666}" srcOrd="0" destOrd="0" presId="urn:microsoft.com/office/officeart/2005/8/layout/hierarchy3"/>
    <dgm:cxn modelId="{531537D1-98DA-4C4A-BCC7-6FA881A3DB44}" type="presParOf" srcId="{CF4AE201-CEC0-497F-BB81-165C4C0E4922}" destId="{851022D8-EE60-4F5B-97D5-EFB4DC3BD15A}" srcOrd="1" destOrd="0" presId="urn:microsoft.com/office/officeart/2005/8/layout/hierarchy3"/>
    <dgm:cxn modelId="{477984C8-C042-4505-B202-A435BADAAF26}" type="presParOf" srcId="{5F2DD80B-7268-47AB-9284-B7F136E025D2}" destId="{E36478DE-AAAF-4483-9EDC-3C01F7F60254}" srcOrd="1" destOrd="0" presId="urn:microsoft.com/office/officeart/2005/8/layout/hierarchy3"/>
    <dgm:cxn modelId="{AE341054-D7D8-4895-84BB-159857FDE0F2}" type="presParOf" srcId="{E36478DE-AAAF-4483-9EDC-3C01F7F60254}" destId="{54FB1C02-1A73-4CD2-9325-D7F035F5EA3A}" srcOrd="0" destOrd="0" presId="urn:microsoft.com/office/officeart/2005/8/layout/hierarchy3"/>
    <dgm:cxn modelId="{398B747B-B61D-4171-A90E-A851F780DF79}" type="presParOf" srcId="{E36478DE-AAAF-4483-9EDC-3C01F7F60254}" destId="{4AEDBD9B-ED2E-4CBD-A4B7-5E6C9FAB43B3}" srcOrd="1" destOrd="0" presId="urn:microsoft.com/office/officeart/2005/8/layout/hierarchy3"/>
    <dgm:cxn modelId="{ED90AF69-2BEB-413E-899F-9E4FDD25C3ED}" type="presParOf" srcId="{E36478DE-AAAF-4483-9EDC-3C01F7F60254}" destId="{68402076-AD1F-4CF3-B2A2-58B4E4244F95}" srcOrd="2" destOrd="0" presId="urn:microsoft.com/office/officeart/2005/8/layout/hierarchy3"/>
    <dgm:cxn modelId="{2341F211-D911-4C52-8C23-457B7E90A08A}" type="presParOf" srcId="{E36478DE-AAAF-4483-9EDC-3C01F7F60254}" destId="{F5997B19-D38B-4B51-B351-7BFE3B8A3F9E}" srcOrd="3" destOrd="0" presId="urn:microsoft.com/office/officeart/2005/8/layout/hierarchy3"/>
    <dgm:cxn modelId="{25CF773B-88C4-4EEC-964D-5AD63A055A8D}" type="presParOf" srcId="{5B497598-C639-460B-9CFA-2BB2344A77A0}" destId="{F1CFA492-9C80-4414-8385-6D7A737C9061}" srcOrd="1" destOrd="0" presId="urn:microsoft.com/office/officeart/2005/8/layout/hierarchy3"/>
    <dgm:cxn modelId="{CB623585-5C30-4069-B59D-A58B27344DA3}" type="presParOf" srcId="{F1CFA492-9C80-4414-8385-6D7A737C9061}" destId="{A70977AA-50F4-4BF9-951D-F3758EC8B1E1}" srcOrd="0" destOrd="0" presId="urn:microsoft.com/office/officeart/2005/8/layout/hierarchy3"/>
    <dgm:cxn modelId="{0C09D998-DFD0-4BAD-8DEB-A100D97AED8C}" type="presParOf" srcId="{A70977AA-50F4-4BF9-951D-F3758EC8B1E1}" destId="{401BB221-A619-4620-9E8B-B9FA4526A4A5}" srcOrd="0" destOrd="0" presId="urn:microsoft.com/office/officeart/2005/8/layout/hierarchy3"/>
    <dgm:cxn modelId="{F723FB0B-37FA-4BB7-9B91-65A9B718C3ED}" type="presParOf" srcId="{A70977AA-50F4-4BF9-951D-F3758EC8B1E1}" destId="{14053580-CE80-4A82-93A1-31C86F3C5266}" srcOrd="1" destOrd="0" presId="urn:microsoft.com/office/officeart/2005/8/layout/hierarchy3"/>
    <dgm:cxn modelId="{FC55A70B-D4E6-473F-A027-868A35B06727}" type="presParOf" srcId="{F1CFA492-9C80-4414-8385-6D7A737C9061}" destId="{FD4B81E7-4C11-4908-B933-88AD6E399F93}" srcOrd="1" destOrd="0" presId="urn:microsoft.com/office/officeart/2005/8/layout/hierarchy3"/>
    <dgm:cxn modelId="{F9C12073-B547-4137-8D63-9EA8B3A31E52}" type="presParOf" srcId="{FD4B81E7-4C11-4908-B933-88AD6E399F93}" destId="{BF460556-D7A4-4264-98A7-D07E7BC5C1A0}" srcOrd="0" destOrd="0" presId="urn:microsoft.com/office/officeart/2005/8/layout/hierarchy3"/>
    <dgm:cxn modelId="{B98E2174-7B81-48FD-933E-B090ECCA6F91}" type="presParOf" srcId="{FD4B81E7-4C11-4908-B933-88AD6E399F93}" destId="{CCF2BEE0-3D54-461A-BBAB-3D3CA32E498A}" srcOrd="1" destOrd="0" presId="urn:microsoft.com/office/officeart/2005/8/layout/hierarchy3"/>
    <dgm:cxn modelId="{75BE91DE-2701-498F-A90E-71D5A49042DB}" type="presParOf" srcId="{FD4B81E7-4C11-4908-B933-88AD6E399F93}" destId="{9AB295C5-45FE-473A-A6C5-DE40B2DB77D3}" srcOrd="2" destOrd="0" presId="urn:microsoft.com/office/officeart/2005/8/layout/hierarchy3"/>
    <dgm:cxn modelId="{4D74156A-9C76-45A6-856B-06030D891DC3}" type="presParOf" srcId="{FD4B81E7-4C11-4908-B933-88AD6E399F93}" destId="{DB295D34-EBDA-4055-8D0E-E9576FC42714}" srcOrd="3"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D9CF727-90C6-45D0-9748-12FCFFA586A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8D4FF588-1B95-4125-BD87-E5847DF0F955}">
      <dgm:prSet/>
      <dgm:spPr/>
      <dgm:t>
        <a:bodyPr/>
        <a:lstStyle/>
        <a:p>
          <a:r>
            <a:rPr lang="en-US" altLang="zh-CN" dirty="0"/>
            <a:t>1. </a:t>
          </a:r>
          <a:r>
            <a:rPr lang="zh-CN" dirty="0"/>
            <a:t>满足大部分人群对</a:t>
          </a:r>
          <a:r>
            <a:rPr lang="en-US" dirty="0"/>
            <a:t> APP </a:t>
          </a:r>
          <a:r>
            <a:rPr lang="zh-CN" dirty="0"/>
            <a:t>形式便捷的需求</a:t>
          </a:r>
          <a:endParaRPr lang="en-US" altLang="zh-CN" dirty="0"/>
        </a:p>
        <a:p>
          <a:r>
            <a:rPr lang="en-US" altLang="zh-CN" dirty="0"/>
            <a:t>2. </a:t>
          </a:r>
          <a:r>
            <a:rPr lang="zh-CN" dirty="0"/>
            <a:t>满足小部分人群对纸质毕业纪念册传统感的追求</a:t>
          </a:r>
          <a:endParaRPr lang="en-US" altLang="zh-CN" dirty="0"/>
        </a:p>
        <a:p>
          <a:r>
            <a:rPr lang="en-US" altLang="zh-CN" dirty="0"/>
            <a:t>3. </a:t>
          </a:r>
          <a:r>
            <a:rPr lang="zh-CN" b="1" dirty="0"/>
            <a:t>基于人脸融合与语音合成</a:t>
          </a:r>
          <a:r>
            <a:rPr lang="en-US" dirty="0"/>
            <a:t> API </a:t>
          </a:r>
          <a:r>
            <a:rPr lang="zh-CN" dirty="0"/>
            <a:t>场景化使用，通过对照片与语音合成处理，将用户数据上传云端并进行备份，可随时进行调取</a:t>
          </a:r>
        </a:p>
      </dgm:t>
    </dgm:pt>
    <dgm:pt modelId="{B355527B-1DFC-4CC1-BE51-C8D6FBACD763}" type="parTrans" cxnId="{085BCFA4-8499-4D78-80A7-BB282C715E7C}">
      <dgm:prSet/>
      <dgm:spPr/>
      <dgm:t>
        <a:bodyPr/>
        <a:lstStyle/>
        <a:p>
          <a:endParaRPr lang="zh-CN" altLang="en-US"/>
        </a:p>
      </dgm:t>
    </dgm:pt>
    <dgm:pt modelId="{483429D2-E3F1-4CA9-A08D-CC5F811A741B}" type="sibTrans" cxnId="{085BCFA4-8499-4D78-80A7-BB282C715E7C}">
      <dgm:prSet/>
      <dgm:spPr/>
      <dgm:t>
        <a:bodyPr/>
        <a:lstStyle/>
        <a:p>
          <a:endParaRPr lang="zh-CN" altLang="en-US"/>
        </a:p>
      </dgm:t>
    </dgm:pt>
    <dgm:pt modelId="{BA0421C8-B36E-4F80-B71A-3C01303FBE46}" type="pres">
      <dgm:prSet presAssocID="{2D9CF727-90C6-45D0-9748-12FCFFA586AC}" presName="linear" presStyleCnt="0">
        <dgm:presLayoutVars>
          <dgm:animLvl val="lvl"/>
          <dgm:resizeHandles val="exact"/>
        </dgm:presLayoutVars>
      </dgm:prSet>
      <dgm:spPr/>
    </dgm:pt>
    <dgm:pt modelId="{74F3B354-ED11-471C-BF4D-22DA7A17E09B}" type="pres">
      <dgm:prSet presAssocID="{8D4FF588-1B95-4125-BD87-E5847DF0F955}" presName="parentText" presStyleLbl="node1" presStyleIdx="0" presStyleCnt="1" custLinFactNeighborX="-2959" custLinFactNeighborY="-6094">
        <dgm:presLayoutVars>
          <dgm:chMax val="0"/>
          <dgm:bulletEnabled val="1"/>
        </dgm:presLayoutVars>
      </dgm:prSet>
      <dgm:spPr/>
    </dgm:pt>
  </dgm:ptLst>
  <dgm:cxnLst>
    <dgm:cxn modelId="{085BCFA4-8499-4D78-80A7-BB282C715E7C}" srcId="{2D9CF727-90C6-45D0-9748-12FCFFA586AC}" destId="{8D4FF588-1B95-4125-BD87-E5847DF0F955}" srcOrd="0" destOrd="0" parTransId="{B355527B-1DFC-4CC1-BE51-C8D6FBACD763}" sibTransId="{483429D2-E3F1-4CA9-A08D-CC5F811A741B}"/>
    <dgm:cxn modelId="{B091D2CA-5E24-43BB-A107-28935BE01689}" type="presOf" srcId="{8D4FF588-1B95-4125-BD87-E5847DF0F955}" destId="{74F3B354-ED11-471C-BF4D-22DA7A17E09B}" srcOrd="0" destOrd="0" presId="urn:microsoft.com/office/officeart/2005/8/layout/vList2"/>
    <dgm:cxn modelId="{F5A608E6-A7BB-4B6A-917B-6162B14E71E6}" type="presOf" srcId="{2D9CF727-90C6-45D0-9748-12FCFFA586AC}" destId="{BA0421C8-B36E-4F80-B71A-3C01303FBE46}" srcOrd="0" destOrd="0" presId="urn:microsoft.com/office/officeart/2005/8/layout/vList2"/>
    <dgm:cxn modelId="{DC1BCD10-EF4D-4874-8F47-1D200D978E7E}" type="presParOf" srcId="{BA0421C8-B36E-4F80-B71A-3C01303FBE46}" destId="{74F3B354-ED11-471C-BF4D-22DA7A17E09B}"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E6C0050-33F2-4F52-A535-A8CD016FE3B6}" type="doc">
      <dgm:prSet loTypeId="urn:microsoft.com/office/officeart/2005/8/layout/pyramid2" loCatId="pyramid" qsTypeId="urn:microsoft.com/office/officeart/2005/8/quickstyle/simple1" qsCatId="simple" csTypeId="urn:microsoft.com/office/officeart/2005/8/colors/accent1_2" csCatId="accent1" phldr="1"/>
      <dgm:spPr/>
    </dgm:pt>
    <dgm:pt modelId="{E8E60AEA-331A-49D3-9996-FDF3DFCD0536}">
      <dgm:prSet phldrT="[文本]"/>
      <dgm:spPr/>
      <dgm:t>
        <a:bodyPr/>
        <a:lstStyle/>
        <a:p>
          <a:r>
            <a:rPr lang="zh-CN" altLang="en-US" b="1" i="0" dirty="0"/>
            <a:t>个性化定制，人脸融合与语音合成，千人千面</a:t>
          </a:r>
          <a:endParaRPr lang="zh-CN" altLang="en-US" dirty="0"/>
        </a:p>
      </dgm:t>
    </dgm:pt>
    <dgm:pt modelId="{C156F5F1-117D-4C0A-A400-F6AFC2A43AA5}" type="parTrans" cxnId="{E1AD75BB-A178-4E10-BD33-99E62CED8ACD}">
      <dgm:prSet/>
      <dgm:spPr/>
      <dgm:t>
        <a:bodyPr/>
        <a:lstStyle/>
        <a:p>
          <a:endParaRPr lang="zh-CN" altLang="en-US"/>
        </a:p>
      </dgm:t>
    </dgm:pt>
    <dgm:pt modelId="{718363A9-07B9-4577-8B2A-4FE7429ADEB4}" type="sibTrans" cxnId="{E1AD75BB-A178-4E10-BD33-99E62CED8ACD}">
      <dgm:prSet/>
      <dgm:spPr/>
      <dgm:t>
        <a:bodyPr/>
        <a:lstStyle/>
        <a:p>
          <a:endParaRPr lang="zh-CN" altLang="en-US"/>
        </a:p>
      </dgm:t>
    </dgm:pt>
    <dgm:pt modelId="{C3A80F0C-820B-4EE8-AC6A-DD09C8557503}">
      <dgm:prSet phldrT="[文本]"/>
      <dgm:spPr/>
      <dgm:t>
        <a:bodyPr/>
        <a:lstStyle/>
        <a:p>
          <a:r>
            <a:rPr lang="zh-CN" altLang="en-US" b="1" i="0" dirty="0"/>
            <a:t>游戏式功能设计，贴合匿名查看，用户好奇心理重</a:t>
          </a:r>
          <a:endParaRPr lang="zh-CN" altLang="en-US" dirty="0"/>
        </a:p>
      </dgm:t>
    </dgm:pt>
    <dgm:pt modelId="{3CC943F0-BB27-40C2-BD8B-10D8EADEC070}" type="parTrans" cxnId="{C9661CCE-3DE5-4E48-B41D-A9E88EFF5762}">
      <dgm:prSet/>
      <dgm:spPr/>
      <dgm:t>
        <a:bodyPr/>
        <a:lstStyle/>
        <a:p>
          <a:endParaRPr lang="zh-CN" altLang="en-US"/>
        </a:p>
      </dgm:t>
    </dgm:pt>
    <dgm:pt modelId="{6268337E-1F2D-4479-B63E-E382CBA37934}" type="sibTrans" cxnId="{C9661CCE-3DE5-4E48-B41D-A9E88EFF5762}">
      <dgm:prSet/>
      <dgm:spPr/>
      <dgm:t>
        <a:bodyPr/>
        <a:lstStyle/>
        <a:p>
          <a:endParaRPr lang="zh-CN" altLang="en-US"/>
        </a:p>
      </dgm:t>
    </dgm:pt>
    <dgm:pt modelId="{22CBF809-5157-4AD2-9B17-0EBF60926142}">
      <dgm:prSet phldrT="[文本]"/>
      <dgm:spPr/>
      <dgm:t>
        <a:bodyPr/>
        <a:lstStyle/>
        <a:p>
          <a:r>
            <a:rPr lang="zh-CN" altLang="en-US" b="1" i="0" dirty="0"/>
            <a:t>互动留念方式新颖，辅助线上社交，适当提高粘连度</a:t>
          </a:r>
          <a:endParaRPr lang="zh-CN" altLang="en-US" dirty="0"/>
        </a:p>
      </dgm:t>
    </dgm:pt>
    <dgm:pt modelId="{8C4E209B-16CA-48DB-A4A0-42EAC00BEEC8}" type="parTrans" cxnId="{EA2C6EC2-589D-442E-B8EB-8CC1C6C0B830}">
      <dgm:prSet/>
      <dgm:spPr/>
      <dgm:t>
        <a:bodyPr/>
        <a:lstStyle/>
        <a:p>
          <a:endParaRPr lang="zh-CN" altLang="en-US"/>
        </a:p>
      </dgm:t>
    </dgm:pt>
    <dgm:pt modelId="{8C87A40B-F321-4876-B97A-3AF5AACE9FC1}" type="sibTrans" cxnId="{EA2C6EC2-589D-442E-B8EB-8CC1C6C0B830}">
      <dgm:prSet/>
      <dgm:spPr/>
      <dgm:t>
        <a:bodyPr/>
        <a:lstStyle/>
        <a:p>
          <a:endParaRPr lang="zh-CN" altLang="en-US"/>
        </a:p>
      </dgm:t>
    </dgm:pt>
    <dgm:pt modelId="{A2893995-9FF6-4328-A714-B2D5BFBDBA00}" type="pres">
      <dgm:prSet presAssocID="{DE6C0050-33F2-4F52-A535-A8CD016FE3B6}" presName="compositeShape" presStyleCnt="0">
        <dgm:presLayoutVars>
          <dgm:dir/>
          <dgm:resizeHandles/>
        </dgm:presLayoutVars>
      </dgm:prSet>
      <dgm:spPr/>
    </dgm:pt>
    <dgm:pt modelId="{6F563F7C-665D-4AF8-9C7D-0F2E3907AD27}" type="pres">
      <dgm:prSet presAssocID="{DE6C0050-33F2-4F52-A535-A8CD016FE3B6}" presName="pyramid" presStyleLbl="node1" presStyleIdx="0" presStyleCnt="1"/>
      <dgm:spPr/>
    </dgm:pt>
    <dgm:pt modelId="{131948FC-F51F-426A-B375-E1BC0611986C}" type="pres">
      <dgm:prSet presAssocID="{DE6C0050-33F2-4F52-A535-A8CD016FE3B6}" presName="theList" presStyleCnt="0"/>
      <dgm:spPr/>
    </dgm:pt>
    <dgm:pt modelId="{10C22143-D8BC-407A-B6FB-D258F8D44EDB}" type="pres">
      <dgm:prSet presAssocID="{E8E60AEA-331A-49D3-9996-FDF3DFCD0536}" presName="aNode" presStyleLbl="fgAcc1" presStyleIdx="0" presStyleCnt="3" custScaleX="212677">
        <dgm:presLayoutVars>
          <dgm:bulletEnabled val="1"/>
        </dgm:presLayoutVars>
      </dgm:prSet>
      <dgm:spPr/>
    </dgm:pt>
    <dgm:pt modelId="{25D46456-7B0B-495E-8C0C-4AD7CC486AD0}" type="pres">
      <dgm:prSet presAssocID="{E8E60AEA-331A-49D3-9996-FDF3DFCD0536}" presName="aSpace" presStyleCnt="0"/>
      <dgm:spPr/>
    </dgm:pt>
    <dgm:pt modelId="{E1E36405-F0C4-4155-B05C-BD164BF01C2B}" type="pres">
      <dgm:prSet presAssocID="{C3A80F0C-820B-4EE8-AC6A-DD09C8557503}" presName="aNode" presStyleLbl="fgAcc1" presStyleIdx="1" presStyleCnt="3" custScaleX="213877">
        <dgm:presLayoutVars>
          <dgm:bulletEnabled val="1"/>
        </dgm:presLayoutVars>
      </dgm:prSet>
      <dgm:spPr/>
    </dgm:pt>
    <dgm:pt modelId="{E9DA1A61-2F0A-4A0D-8514-9431B0B304B2}" type="pres">
      <dgm:prSet presAssocID="{C3A80F0C-820B-4EE8-AC6A-DD09C8557503}" presName="aSpace" presStyleCnt="0"/>
      <dgm:spPr/>
    </dgm:pt>
    <dgm:pt modelId="{FA9B947F-FC7F-4A73-80E4-04F282C744E2}" type="pres">
      <dgm:prSet presAssocID="{22CBF809-5157-4AD2-9B17-0EBF60926142}" presName="aNode" presStyleLbl="fgAcc1" presStyleIdx="2" presStyleCnt="3" custScaleX="214373">
        <dgm:presLayoutVars>
          <dgm:bulletEnabled val="1"/>
        </dgm:presLayoutVars>
      </dgm:prSet>
      <dgm:spPr/>
    </dgm:pt>
    <dgm:pt modelId="{C4BAD49A-692E-4302-B77D-2340A526B1C2}" type="pres">
      <dgm:prSet presAssocID="{22CBF809-5157-4AD2-9B17-0EBF60926142}" presName="aSpace" presStyleCnt="0"/>
      <dgm:spPr/>
    </dgm:pt>
  </dgm:ptLst>
  <dgm:cxnLst>
    <dgm:cxn modelId="{C7343103-3DAD-4ABF-AB81-CD2D7749F223}" type="presOf" srcId="{C3A80F0C-820B-4EE8-AC6A-DD09C8557503}" destId="{E1E36405-F0C4-4155-B05C-BD164BF01C2B}" srcOrd="0" destOrd="0" presId="urn:microsoft.com/office/officeart/2005/8/layout/pyramid2"/>
    <dgm:cxn modelId="{4287526E-1EC0-43CC-A9F8-554E29D2C403}" type="presOf" srcId="{E8E60AEA-331A-49D3-9996-FDF3DFCD0536}" destId="{10C22143-D8BC-407A-B6FB-D258F8D44EDB}" srcOrd="0" destOrd="0" presId="urn:microsoft.com/office/officeart/2005/8/layout/pyramid2"/>
    <dgm:cxn modelId="{68BF1B52-C47C-4957-AB9B-4384410E3768}" type="presOf" srcId="{22CBF809-5157-4AD2-9B17-0EBF60926142}" destId="{FA9B947F-FC7F-4A73-80E4-04F282C744E2}" srcOrd="0" destOrd="0" presId="urn:microsoft.com/office/officeart/2005/8/layout/pyramid2"/>
    <dgm:cxn modelId="{E1AD75BB-A178-4E10-BD33-99E62CED8ACD}" srcId="{DE6C0050-33F2-4F52-A535-A8CD016FE3B6}" destId="{E8E60AEA-331A-49D3-9996-FDF3DFCD0536}" srcOrd="0" destOrd="0" parTransId="{C156F5F1-117D-4C0A-A400-F6AFC2A43AA5}" sibTransId="{718363A9-07B9-4577-8B2A-4FE7429ADEB4}"/>
    <dgm:cxn modelId="{EA2C6EC2-589D-442E-B8EB-8CC1C6C0B830}" srcId="{DE6C0050-33F2-4F52-A535-A8CD016FE3B6}" destId="{22CBF809-5157-4AD2-9B17-0EBF60926142}" srcOrd="2" destOrd="0" parTransId="{8C4E209B-16CA-48DB-A4A0-42EAC00BEEC8}" sibTransId="{8C87A40B-F321-4876-B97A-3AF5AACE9FC1}"/>
    <dgm:cxn modelId="{C9661CCE-3DE5-4E48-B41D-A9E88EFF5762}" srcId="{DE6C0050-33F2-4F52-A535-A8CD016FE3B6}" destId="{C3A80F0C-820B-4EE8-AC6A-DD09C8557503}" srcOrd="1" destOrd="0" parTransId="{3CC943F0-BB27-40C2-BD8B-10D8EADEC070}" sibTransId="{6268337E-1F2D-4479-B63E-E382CBA37934}"/>
    <dgm:cxn modelId="{BEC758EB-BC58-40AF-9F6B-FC0FC27BC1C2}" type="presOf" srcId="{DE6C0050-33F2-4F52-A535-A8CD016FE3B6}" destId="{A2893995-9FF6-4328-A714-B2D5BFBDBA00}" srcOrd="0" destOrd="0" presId="urn:microsoft.com/office/officeart/2005/8/layout/pyramid2"/>
    <dgm:cxn modelId="{F5389B10-DA9A-4440-A0D5-3C110AF293EE}" type="presParOf" srcId="{A2893995-9FF6-4328-A714-B2D5BFBDBA00}" destId="{6F563F7C-665D-4AF8-9C7D-0F2E3907AD27}" srcOrd="0" destOrd="0" presId="urn:microsoft.com/office/officeart/2005/8/layout/pyramid2"/>
    <dgm:cxn modelId="{CB1EDB99-FBF5-4236-887C-CD7414558E0B}" type="presParOf" srcId="{A2893995-9FF6-4328-A714-B2D5BFBDBA00}" destId="{131948FC-F51F-426A-B375-E1BC0611986C}" srcOrd="1" destOrd="0" presId="urn:microsoft.com/office/officeart/2005/8/layout/pyramid2"/>
    <dgm:cxn modelId="{FDD63B85-D227-4BA5-90EA-196AC74AF5A5}" type="presParOf" srcId="{131948FC-F51F-426A-B375-E1BC0611986C}" destId="{10C22143-D8BC-407A-B6FB-D258F8D44EDB}" srcOrd="0" destOrd="0" presId="urn:microsoft.com/office/officeart/2005/8/layout/pyramid2"/>
    <dgm:cxn modelId="{FA168DB8-4D09-463C-8AE1-478168B53247}" type="presParOf" srcId="{131948FC-F51F-426A-B375-E1BC0611986C}" destId="{25D46456-7B0B-495E-8C0C-4AD7CC486AD0}" srcOrd="1" destOrd="0" presId="urn:microsoft.com/office/officeart/2005/8/layout/pyramid2"/>
    <dgm:cxn modelId="{71417A29-C2CC-41CB-AA86-BC181225AE7D}" type="presParOf" srcId="{131948FC-F51F-426A-B375-E1BC0611986C}" destId="{E1E36405-F0C4-4155-B05C-BD164BF01C2B}" srcOrd="2" destOrd="0" presId="urn:microsoft.com/office/officeart/2005/8/layout/pyramid2"/>
    <dgm:cxn modelId="{90BFC42D-E9A8-4F92-8FFC-EABC0D9CBDBC}" type="presParOf" srcId="{131948FC-F51F-426A-B375-E1BC0611986C}" destId="{E9DA1A61-2F0A-4A0D-8514-9431B0B304B2}" srcOrd="3" destOrd="0" presId="urn:microsoft.com/office/officeart/2005/8/layout/pyramid2"/>
    <dgm:cxn modelId="{4690991F-85A4-4980-A352-CD489FB643CC}" type="presParOf" srcId="{131948FC-F51F-426A-B375-E1BC0611986C}" destId="{FA9B947F-FC7F-4A73-80E4-04F282C744E2}" srcOrd="4" destOrd="0" presId="urn:microsoft.com/office/officeart/2005/8/layout/pyramid2"/>
    <dgm:cxn modelId="{A7BECB86-7C0A-4A13-87DD-3BFC0776FA50}" type="presParOf" srcId="{131948FC-F51F-426A-B375-E1BC0611986C}" destId="{C4BAD49A-692E-4302-B77D-2340A526B1C2}" srcOrd="5" destOrd="0" presId="urn:microsoft.com/office/officeart/2005/8/layout/pyramid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08A39A7-2227-42F5-8D96-F4784B74A122}"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zh-CN" altLang="en-US"/>
        </a:p>
      </dgm:t>
    </dgm:pt>
    <dgm:pt modelId="{D148E7A6-96BE-4CFC-B146-4FCF9382D384}">
      <dgm:prSet phldrT="[文本]"/>
      <dgm:spPr/>
      <dgm:t>
        <a:bodyPr/>
        <a:lstStyle/>
        <a:p>
          <a:r>
            <a:rPr lang="zh-CN" altLang="en-US" b="0" i="0" dirty="0"/>
            <a:t>千篇一律的模板相册套用没有新意，没有可玩性</a:t>
          </a:r>
          <a:endParaRPr lang="zh-CN" altLang="en-US" dirty="0"/>
        </a:p>
      </dgm:t>
    </dgm:pt>
    <dgm:pt modelId="{BEA44030-1989-4406-BA5D-FF26F5B4351D}" type="parTrans" cxnId="{8C116E2E-6CCA-4470-A07E-2E8125609DCC}">
      <dgm:prSet/>
      <dgm:spPr/>
      <dgm:t>
        <a:bodyPr/>
        <a:lstStyle/>
        <a:p>
          <a:endParaRPr lang="zh-CN" altLang="en-US"/>
        </a:p>
      </dgm:t>
    </dgm:pt>
    <dgm:pt modelId="{453433D2-D7B4-4750-B992-88AD95F7BD87}" type="sibTrans" cxnId="{8C116E2E-6CCA-4470-A07E-2E8125609DCC}">
      <dgm:prSet/>
      <dgm:spPr/>
      <dgm:t>
        <a:bodyPr/>
        <a:lstStyle/>
        <a:p>
          <a:endParaRPr lang="zh-CN" altLang="en-US"/>
        </a:p>
      </dgm:t>
    </dgm:pt>
    <dgm:pt modelId="{A58D1985-AAE3-474E-A424-6B8EB440DE04}">
      <dgm:prSet phldrT="[文本]"/>
      <dgm:spPr/>
      <dgm:t>
        <a:bodyPr/>
        <a:lstStyle/>
        <a:p>
          <a:r>
            <a:rPr lang="zh-CN" altLang="en-US" b="0" i="0" dirty="0"/>
            <a:t>自主创作，个性化精准服务并提供游戏化模块进行交流互动，扭转弱社交关系</a:t>
          </a:r>
          <a:endParaRPr lang="zh-CN" altLang="en-US" dirty="0"/>
        </a:p>
      </dgm:t>
    </dgm:pt>
    <dgm:pt modelId="{D561DC8A-2BE5-4E73-8847-6CEE194CCA58}" type="parTrans" cxnId="{E2E9CECE-FBE5-4051-A527-6DBD1330128E}">
      <dgm:prSet/>
      <dgm:spPr/>
      <dgm:t>
        <a:bodyPr/>
        <a:lstStyle/>
        <a:p>
          <a:endParaRPr lang="zh-CN" altLang="en-US"/>
        </a:p>
      </dgm:t>
    </dgm:pt>
    <dgm:pt modelId="{1911A3D9-A10A-43E7-9CB1-F87777BF20BE}" type="sibTrans" cxnId="{E2E9CECE-FBE5-4051-A527-6DBD1330128E}">
      <dgm:prSet/>
      <dgm:spPr/>
      <dgm:t>
        <a:bodyPr/>
        <a:lstStyle/>
        <a:p>
          <a:endParaRPr lang="zh-CN" altLang="en-US"/>
        </a:p>
      </dgm:t>
    </dgm:pt>
    <dgm:pt modelId="{129E8407-F53A-4CE1-A3E5-08D853287F66}">
      <dgm:prSet phldrT="[文本]"/>
      <dgm:spPr/>
      <dgm:t>
        <a:bodyPr/>
        <a:lstStyle/>
        <a:p>
          <a:r>
            <a:rPr lang="zh-CN" altLang="en-US" b="0" i="0" dirty="0"/>
            <a:t>电子相册更多是照片的留存，信息更新不及时，实用性弱联系性弱观赏性强</a:t>
          </a:r>
          <a:endParaRPr lang="zh-CN" altLang="en-US" dirty="0"/>
        </a:p>
      </dgm:t>
    </dgm:pt>
    <dgm:pt modelId="{BA61D37B-5077-483C-9DD4-9638E5D31B43}" type="parTrans" cxnId="{DA26DC77-CB0C-43AF-BE4D-6C7662AD7B4B}">
      <dgm:prSet/>
      <dgm:spPr/>
      <dgm:t>
        <a:bodyPr/>
        <a:lstStyle/>
        <a:p>
          <a:endParaRPr lang="zh-CN" altLang="en-US"/>
        </a:p>
      </dgm:t>
    </dgm:pt>
    <dgm:pt modelId="{3BFEF3F8-BC4C-4D07-BE37-427DE27447EC}" type="sibTrans" cxnId="{DA26DC77-CB0C-43AF-BE4D-6C7662AD7B4B}">
      <dgm:prSet/>
      <dgm:spPr/>
      <dgm:t>
        <a:bodyPr/>
        <a:lstStyle/>
        <a:p>
          <a:endParaRPr lang="zh-CN" altLang="en-US"/>
        </a:p>
      </dgm:t>
    </dgm:pt>
    <dgm:pt modelId="{47371986-70CC-44DA-BEED-AF49EA9EE4B5}">
      <dgm:prSet phldrT="[文本]"/>
      <dgm:spPr/>
      <dgm:t>
        <a:bodyPr/>
        <a:lstStyle/>
        <a:p>
          <a:r>
            <a:rPr lang="zh-CN" altLang="en-US" b="0" i="0" dirty="0"/>
            <a:t>提升效率和准确率，线上查看方便，更新及时，联系快捷</a:t>
          </a:r>
          <a:endParaRPr lang="zh-CN" altLang="en-US" dirty="0"/>
        </a:p>
      </dgm:t>
    </dgm:pt>
    <dgm:pt modelId="{B0C8A9DE-F878-42EE-946E-D1549116D899}" type="parTrans" cxnId="{A554C7F4-F9F9-4D89-80C0-08D122512391}">
      <dgm:prSet/>
      <dgm:spPr/>
      <dgm:t>
        <a:bodyPr/>
        <a:lstStyle/>
        <a:p>
          <a:endParaRPr lang="zh-CN" altLang="en-US"/>
        </a:p>
      </dgm:t>
    </dgm:pt>
    <dgm:pt modelId="{E5FC1582-C344-4CF9-8BFF-616A22A82642}" type="sibTrans" cxnId="{A554C7F4-F9F9-4D89-80C0-08D122512391}">
      <dgm:prSet/>
      <dgm:spPr/>
      <dgm:t>
        <a:bodyPr/>
        <a:lstStyle/>
        <a:p>
          <a:endParaRPr lang="zh-CN" altLang="en-US"/>
        </a:p>
      </dgm:t>
    </dgm:pt>
    <dgm:pt modelId="{FF4E1073-82F4-4244-BE49-8A9692E7D20A}">
      <dgm:prSet phldrT="[文本]"/>
      <dgm:spPr/>
      <dgm:t>
        <a:bodyPr/>
        <a:lstStyle/>
        <a:p>
          <a:r>
            <a:rPr lang="zh-CN" altLang="en-US" b="0" i="0" dirty="0"/>
            <a:t>特定时间使用，用完即卸载，重复使用率不高</a:t>
          </a:r>
          <a:endParaRPr lang="en-US" altLang="zh-CN" dirty="0"/>
        </a:p>
        <a:p>
          <a:endParaRPr lang="zh-CN" altLang="en-US" dirty="0"/>
        </a:p>
      </dgm:t>
    </dgm:pt>
    <dgm:pt modelId="{662CBCAD-D607-4F7C-9FA5-F906E8CE78F7}" type="parTrans" cxnId="{25455A14-0EBC-47C3-83D0-A716EBC30BD4}">
      <dgm:prSet/>
      <dgm:spPr/>
      <dgm:t>
        <a:bodyPr/>
        <a:lstStyle/>
        <a:p>
          <a:endParaRPr lang="zh-CN" altLang="en-US"/>
        </a:p>
      </dgm:t>
    </dgm:pt>
    <dgm:pt modelId="{8605F789-0078-4349-9186-AF8FB0D88076}" type="sibTrans" cxnId="{25455A14-0EBC-47C3-83D0-A716EBC30BD4}">
      <dgm:prSet/>
      <dgm:spPr/>
      <dgm:t>
        <a:bodyPr/>
        <a:lstStyle/>
        <a:p>
          <a:endParaRPr lang="zh-CN" altLang="en-US"/>
        </a:p>
      </dgm:t>
    </dgm:pt>
    <dgm:pt modelId="{84516959-44D7-4060-B24D-5FD9ADFEEB9E}">
      <dgm:prSet phldrT="[文本]"/>
      <dgm:spPr/>
      <dgm:t>
        <a:bodyPr/>
        <a:lstStyle/>
        <a:p>
          <a:r>
            <a:rPr lang="zh-CN" altLang="en-US" b="0" i="0" dirty="0"/>
            <a:t>强化功能设计，增加游戏式模块功能，日常激活用户兴趣</a:t>
          </a:r>
          <a:endParaRPr lang="zh-CN" altLang="en-US" dirty="0"/>
        </a:p>
      </dgm:t>
    </dgm:pt>
    <dgm:pt modelId="{29DFF472-0664-40FD-9CC6-1E2C20E9D1BC}" type="parTrans" cxnId="{0E6BF823-9E5B-4558-9DAA-968A7645C443}">
      <dgm:prSet/>
      <dgm:spPr/>
      <dgm:t>
        <a:bodyPr/>
        <a:lstStyle/>
        <a:p>
          <a:endParaRPr lang="zh-CN" altLang="en-US"/>
        </a:p>
      </dgm:t>
    </dgm:pt>
    <dgm:pt modelId="{8D87223C-D8F5-40D4-B411-D19E5F0D3E2A}" type="sibTrans" cxnId="{0E6BF823-9E5B-4558-9DAA-968A7645C443}">
      <dgm:prSet/>
      <dgm:spPr/>
      <dgm:t>
        <a:bodyPr/>
        <a:lstStyle/>
        <a:p>
          <a:endParaRPr lang="zh-CN" altLang="en-US"/>
        </a:p>
      </dgm:t>
    </dgm:pt>
    <dgm:pt modelId="{B38E88EF-A453-4E5C-B438-A8117133AD1B}">
      <dgm:prSet phldrT="[文本]"/>
      <dgm:spPr/>
      <dgm:t>
        <a:bodyPr/>
        <a:lstStyle/>
        <a:p>
          <a:r>
            <a:rPr lang="zh-CN" altLang="en-US" b="0" i="0" dirty="0"/>
            <a:t>提升用户体验，个人编辑所属页面，使用标签化归属分类</a:t>
          </a:r>
          <a:endParaRPr lang="zh-CN" altLang="en-US" dirty="0"/>
        </a:p>
      </dgm:t>
    </dgm:pt>
    <dgm:pt modelId="{145D68C4-C28D-41B0-953C-993244381B8D}" type="parTrans" cxnId="{F01C077C-6448-432D-8CEA-652EDE24EB64}">
      <dgm:prSet/>
      <dgm:spPr/>
      <dgm:t>
        <a:bodyPr/>
        <a:lstStyle/>
        <a:p>
          <a:endParaRPr lang="zh-CN" altLang="en-US"/>
        </a:p>
      </dgm:t>
    </dgm:pt>
    <dgm:pt modelId="{BBC9B522-1F3C-4208-A48B-FD07935BEE3A}" type="sibTrans" cxnId="{F01C077C-6448-432D-8CEA-652EDE24EB64}">
      <dgm:prSet/>
      <dgm:spPr/>
      <dgm:t>
        <a:bodyPr/>
        <a:lstStyle/>
        <a:p>
          <a:endParaRPr lang="zh-CN" altLang="en-US"/>
        </a:p>
      </dgm:t>
    </dgm:pt>
    <dgm:pt modelId="{55953259-EF97-4F4B-8DBC-2D190F820174}">
      <dgm:prSet phldrT="[文本]"/>
      <dgm:spPr/>
      <dgm:t>
        <a:bodyPr/>
        <a:lstStyle/>
        <a:p>
          <a:r>
            <a:rPr lang="zh-CN" altLang="en-US" b="0" i="0" dirty="0"/>
            <a:t>自己制作太麻烦，等待周期长</a:t>
          </a:r>
          <a:endParaRPr lang="zh-CN" altLang="en-US" dirty="0"/>
        </a:p>
      </dgm:t>
    </dgm:pt>
    <dgm:pt modelId="{BA7559FE-6D50-4F2C-B41C-4C5FCE0A3321}" type="parTrans" cxnId="{93D45F92-3DBE-4691-98C9-09747FD8974C}">
      <dgm:prSet/>
      <dgm:spPr/>
      <dgm:t>
        <a:bodyPr/>
        <a:lstStyle/>
        <a:p>
          <a:endParaRPr lang="zh-CN" altLang="en-US"/>
        </a:p>
      </dgm:t>
    </dgm:pt>
    <dgm:pt modelId="{091394B5-E177-4CE3-A74D-611226EA4F66}" type="sibTrans" cxnId="{93D45F92-3DBE-4691-98C9-09747FD8974C}">
      <dgm:prSet/>
      <dgm:spPr/>
      <dgm:t>
        <a:bodyPr/>
        <a:lstStyle/>
        <a:p>
          <a:endParaRPr lang="zh-CN" altLang="en-US"/>
        </a:p>
      </dgm:t>
    </dgm:pt>
    <dgm:pt modelId="{7A0000C4-0F1D-46B6-80B4-8B90F03A3BDB}" type="pres">
      <dgm:prSet presAssocID="{508A39A7-2227-42F5-8D96-F4784B74A122}" presName="Name0" presStyleCnt="0">
        <dgm:presLayoutVars>
          <dgm:dir/>
          <dgm:animLvl val="lvl"/>
          <dgm:resizeHandles val="exact"/>
        </dgm:presLayoutVars>
      </dgm:prSet>
      <dgm:spPr/>
    </dgm:pt>
    <dgm:pt modelId="{7821B0B2-5193-494D-A082-6935004BBE98}" type="pres">
      <dgm:prSet presAssocID="{D148E7A6-96BE-4CFC-B146-4FCF9382D384}" presName="linNode" presStyleCnt="0"/>
      <dgm:spPr/>
    </dgm:pt>
    <dgm:pt modelId="{B9D3441A-47BA-4E3B-809C-CAF42E17C51E}" type="pres">
      <dgm:prSet presAssocID="{D148E7A6-96BE-4CFC-B146-4FCF9382D384}" presName="parentText" presStyleLbl="node1" presStyleIdx="0" presStyleCnt="4" custScaleX="98009">
        <dgm:presLayoutVars>
          <dgm:chMax val="1"/>
          <dgm:bulletEnabled val="1"/>
        </dgm:presLayoutVars>
      </dgm:prSet>
      <dgm:spPr/>
    </dgm:pt>
    <dgm:pt modelId="{17480CBD-A2BD-4B53-BF19-42A0B45C44F4}" type="pres">
      <dgm:prSet presAssocID="{D148E7A6-96BE-4CFC-B146-4FCF9382D384}" presName="descendantText" presStyleLbl="alignAccFollowNode1" presStyleIdx="0" presStyleCnt="4">
        <dgm:presLayoutVars>
          <dgm:bulletEnabled val="1"/>
        </dgm:presLayoutVars>
      </dgm:prSet>
      <dgm:spPr/>
    </dgm:pt>
    <dgm:pt modelId="{71A47471-17F4-44DE-A202-C8EDF00D63F8}" type="pres">
      <dgm:prSet presAssocID="{453433D2-D7B4-4750-B992-88AD95F7BD87}" presName="sp" presStyleCnt="0"/>
      <dgm:spPr/>
    </dgm:pt>
    <dgm:pt modelId="{7B8186CE-6460-4A34-8914-7409C3F1CF14}" type="pres">
      <dgm:prSet presAssocID="{129E8407-F53A-4CE1-A3E5-08D853287F66}" presName="linNode" presStyleCnt="0"/>
      <dgm:spPr/>
    </dgm:pt>
    <dgm:pt modelId="{784D3E8E-3569-4226-845A-55C9417A7FCB}" type="pres">
      <dgm:prSet presAssocID="{129E8407-F53A-4CE1-A3E5-08D853287F66}" presName="parentText" presStyleLbl="node1" presStyleIdx="1" presStyleCnt="4">
        <dgm:presLayoutVars>
          <dgm:chMax val="1"/>
          <dgm:bulletEnabled val="1"/>
        </dgm:presLayoutVars>
      </dgm:prSet>
      <dgm:spPr/>
    </dgm:pt>
    <dgm:pt modelId="{A9860144-AFB4-4BEA-98AE-3C9F348AC863}" type="pres">
      <dgm:prSet presAssocID="{129E8407-F53A-4CE1-A3E5-08D853287F66}" presName="descendantText" presStyleLbl="alignAccFollowNode1" presStyleIdx="1" presStyleCnt="4">
        <dgm:presLayoutVars>
          <dgm:bulletEnabled val="1"/>
        </dgm:presLayoutVars>
      </dgm:prSet>
      <dgm:spPr/>
    </dgm:pt>
    <dgm:pt modelId="{6E264639-EE60-43D7-9E54-47501A19D7A2}" type="pres">
      <dgm:prSet presAssocID="{3BFEF3F8-BC4C-4D07-BE37-427DE27447EC}" presName="sp" presStyleCnt="0"/>
      <dgm:spPr/>
    </dgm:pt>
    <dgm:pt modelId="{E3C56A31-EEDA-4491-89DB-836C8C2997BA}" type="pres">
      <dgm:prSet presAssocID="{55953259-EF97-4F4B-8DBC-2D190F820174}" presName="linNode" presStyleCnt="0"/>
      <dgm:spPr/>
    </dgm:pt>
    <dgm:pt modelId="{7CC40180-4CD9-42DE-90DB-8E3F97C3F540}" type="pres">
      <dgm:prSet presAssocID="{55953259-EF97-4F4B-8DBC-2D190F820174}" presName="parentText" presStyleLbl="node1" presStyleIdx="2" presStyleCnt="4">
        <dgm:presLayoutVars>
          <dgm:chMax val="1"/>
          <dgm:bulletEnabled val="1"/>
        </dgm:presLayoutVars>
      </dgm:prSet>
      <dgm:spPr/>
    </dgm:pt>
    <dgm:pt modelId="{44482BEF-87BC-489D-9EA1-83084B503B5B}" type="pres">
      <dgm:prSet presAssocID="{55953259-EF97-4F4B-8DBC-2D190F820174}" presName="descendantText" presStyleLbl="alignAccFollowNode1" presStyleIdx="2" presStyleCnt="4" custLinFactNeighborY="0">
        <dgm:presLayoutVars>
          <dgm:bulletEnabled val="1"/>
        </dgm:presLayoutVars>
      </dgm:prSet>
      <dgm:spPr/>
    </dgm:pt>
    <dgm:pt modelId="{B05B791E-68EE-4500-872E-3628DD170EAD}" type="pres">
      <dgm:prSet presAssocID="{091394B5-E177-4CE3-A74D-611226EA4F66}" presName="sp" presStyleCnt="0"/>
      <dgm:spPr/>
    </dgm:pt>
    <dgm:pt modelId="{E5C8BBE6-4C22-45AB-A0ED-04388C93C32D}" type="pres">
      <dgm:prSet presAssocID="{FF4E1073-82F4-4244-BE49-8A9692E7D20A}" presName="linNode" presStyleCnt="0"/>
      <dgm:spPr/>
    </dgm:pt>
    <dgm:pt modelId="{7D54E9D4-4A78-4433-8729-A2DFD95669BA}" type="pres">
      <dgm:prSet presAssocID="{FF4E1073-82F4-4244-BE49-8A9692E7D20A}" presName="parentText" presStyleLbl="node1" presStyleIdx="3" presStyleCnt="4">
        <dgm:presLayoutVars>
          <dgm:chMax val="1"/>
          <dgm:bulletEnabled val="1"/>
        </dgm:presLayoutVars>
      </dgm:prSet>
      <dgm:spPr/>
    </dgm:pt>
    <dgm:pt modelId="{926DBFD8-7419-4FBE-85BB-720165F1052E}" type="pres">
      <dgm:prSet presAssocID="{FF4E1073-82F4-4244-BE49-8A9692E7D20A}" presName="descendantText" presStyleLbl="alignAccFollowNode1" presStyleIdx="3" presStyleCnt="4">
        <dgm:presLayoutVars>
          <dgm:bulletEnabled val="1"/>
        </dgm:presLayoutVars>
      </dgm:prSet>
      <dgm:spPr/>
    </dgm:pt>
  </dgm:ptLst>
  <dgm:cxnLst>
    <dgm:cxn modelId="{07C3A30D-2DD0-443D-9449-2DA26A596299}" type="presOf" srcId="{D148E7A6-96BE-4CFC-B146-4FCF9382D384}" destId="{B9D3441A-47BA-4E3B-809C-CAF42E17C51E}" srcOrd="0" destOrd="0" presId="urn:microsoft.com/office/officeart/2005/8/layout/vList5"/>
    <dgm:cxn modelId="{25455A14-0EBC-47C3-83D0-A716EBC30BD4}" srcId="{508A39A7-2227-42F5-8D96-F4784B74A122}" destId="{FF4E1073-82F4-4244-BE49-8A9692E7D20A}" srcOrd="3" destOrd="0" parTransId="{662CBCAD-D607-4F7C-9FA5-F906E8CE78F7}" sibTransId="{8605F789-0078-4349-9186-AF8FB0D88076}"/>
    <dgm:cxn modelId="{0E6BF823-9E5B-4558-9DAA-968A7645C443}" srcId="{FF4E1073-82F4-4244-BE49-8A9692E7D20A}" destId="{84516959-44D7-4060-B24D-5FD9ADFEEB9E}" srcOrd="0" destOrd="0" parTransId="{29DFF472-0664-40FD-9CC6-1E2C20E9D1BC}" sibTransId="{8D87223C-D8F5-40D4-B411-D19E5F0D3E2A}"/>
    <dgm:cxn modelId="{8C116E2E-6CCA-4470-A07E-2E8125609DCC}" srcId="{508A39A7-2227-42F5-8D96-F4784B74A122}" destId="{D148E7A6-96BE-4CFC-B146-4FCF9382D384}" srcOrd="0" destOrd="0" parTransId="{BEA44030-1989-4406-BA5D-FF26F5B4351D}" sibTransId="{453433D2-D7B4-4750-B992-88AD95F7BD87}"/>
    <dgm:cxn modelId="{3BC1B472-1ABF-4802-94D4-FD2169AD9C13}" type="presOf" srcId="{129E8407-F53A-4CE1-A3E5-08D853287F66}" destId="{784D3E8E-3569-4226-845A-55C9417A7FCB}" srcOrd="0" destOrd="0" presId="urn:microsoft.com/office/officeart/2005/8/layout/vList5"/>
    <dgm:cxn modelId="{DA26DC77-CB0C-43AF-BE4D-6C7662AD7B4B}" srcId="{508A39A7-2227-42F5-8D96-F4784B74A122}" destId="{129E8407-F53A-4CE1-A3E5-08D853287F66}" srcOrd="1" destOrd="0" parTransId="{BA61D37B-5077-483C-9DD4-9638E5D31B43}" sibTransId="{3BFEF3F8-BC4C-4D07-BE37-427DE27447EC}"/>
    <dgm:cxn modelId="{F01C077C-6448-432D-8CEA-652EDE24EB64}" srcId="{55953259-EF97-4F4B-8DBC-2D190F820174}" destId="{B38E88EF-A453-4E5C-B438-A8117133AD1B}" srcOrd="0" destOrd="0" parTransId="{145D68C4-C28D-41B0-953C-993244381B8D}" sibTransId="{BBC9B522-1F3C-4208-A48B-FD07935BEE3A}"/>
    <dgm:cxn modelId="{93D45F92-3DBE-4691-98C9-09747FD8974C}" srcId="{508A39A7-2227-42F5-8D96-F4784B74A122}" destId="{55953259-EF97-4F4B-8DBC-2D190F820174}" srcOrd="2" destOrd="0" parTransId="{BA7559FE-6D50-4F2C-B41C-4C5FCE0A3321}" sibTransId="{091394B5-E177-4CE3-A74D-611226EA4F66}"/>
    <dgm:cxn modelId="{BBE4FEA2-B2D8-4272-94FB-7989950720A1}" type="presOf" srcId="{FF4E1073-82F4-4244-BE49-8A9692E7D20A}" destId="{7D54E9D4-4A78-4433-8729-A2DFD95669BA}" srcOrd="0" destOrd="0" presId="urn:microsoft.com/office/officeart/2005/8/layout/vList5"/>
    <dgm:cxn modelId="{B24D9BB6-DF52-4804-9B18-432E97B8E4BA}" type="presOf" srcId="{55953259-EF97-4F4B-8DBC-2D190F820174}" destId="{7CC40180-4CD9-42DE-90DB-8E3F97C3F540}" srcOrd="0" destOrd="0" presId="urn:microsoft.com/office/officeart/2005/8/layout/vList5"/>
    <dgm:cxn modelId="{7CF768BF-79C9-45AF-90C1-2AA5229A4389}" type="presOf" srcId="{A58D1985-AAE3-474E-A424-6B8EB440DE04}" destId="{17480CBD-A2BD-4B53-BF19-42A0B45C44F4}" srcOrd="0" destOrd="0" presId="urn:microsoft.com/office/officeart/2005/8/layout/vList5"/>
    <dgm:cxn modelId="{82980CC5-4D6B-4DED-A922-D9B5260A563F}" type="presOf" srcId="{84516959-44D7-4060-B24D-5FD9ADFEEB9E}" destId="{926DBFD8-7419-4FBE-85BB-720165F1052E}" srcOrd="0" destOrd="0" presId="urn:microsoft.com/office/officeart/2005/8/layout/vList5"/>
    <dgm:cxn modelId="{E2E9CECE-FBE5-4051-A527-6DBD1330128E}" srcId="{D148E7A6-96BE-4CFC-B146-4FCF9382D384}" destId="{A58D1985-AAE3-474E-A424-6B8EB440DE04}" srcOrd="0" destOrd="0" parTransId="{D561DC8A-2BE5-4E73-8847-6CEE194CCA58}" sibTransId="{1911A3D9-A10A-43E7-9CB1-F87777BF20BE}"/>
    <dgm:cxn modelId="{F0A592DE-9A72-4A9A-BA90-86BDFE9F7F8D}" type="presOf" srcId="{47371986-70CC-44DA-BEED-AF49EA9EE4B5}" destId="{A9860144-AFB4-4BEA-98AE-3C9F348AC863}" srcOrd="0" destOrd="0" presId="urn:microsoft.com/office/officeart/2005/8/layout/vList5"/>
    <dgm:cxn modelId="{89A4F8E3-940B-4331-BC70-180A67E507A0}" type="presOf" srcId="{B38E88EF-A453-4E5C-B438-A8117133AD1B}" destId="{44482BEF-87BC-489D-9EA1-83084B503B5B}" srcOrd="0" destOrd="0" presId="urn:microsoft.com/office/officeart/2005/8/layout/vList5"/>
    <dgm:cxn modelId="{A554C7F4-F9F9-4D89-80C0-08D122512391}" srcId="{129E8407-F53A-4CE1-A3E5-08D853287F66}" destId="{47371986-70CC-44DA-BEED-AF49EA9EE4B5}" srcOrd="0" destOrd="0" parTransId="{B0C8A9DE-F878-42EE-946E-D1549116D899}" sibTransId="{E5FC1582-C344-4CF9-8BFF-616A22A82642}"/>
    <dgm:cxn modelId="{E79B30F7-D3CE-41DB-B98F-04704C79BD7F}" type="presOf" srcId="{508A39A7-2227-42F5-8D96-F4784B74A122}" destId="{7A0000C4-0F1D-46B6-80B4-8B90F03A3BDB}" srcOrd="0" destOrd="0" presId="urn:microsoft.com/office/officeart/2005/8/layout/vList5"/>
    <dgm:cxn modelId="{46BC32CA-96E5-4278-9836-E2EC35A89ADA}" type="presParOf" srcId="{7A0000C4-0F1D-46B6-80B4-8B90F03A3BDB}" destId="{7821B0B2-5193-494D-A082-6935004BBE98}" srcOrd="0" destOrd="0" presId="urn:microsoft.com/office/officeart/2005/8/layout/vList5"/>
    <dgm:cxn modelId="{0C68D046-2AA0-40E7-9B3F-240977FDA181}" type="presParOf" srcId="{7821B0B2-5193-494D-A082-6935004BBE98}" destId="{B9D3441A-47BA-4E3B-809C-CAF42E17C51E}" srcOrd="0" destOrd="0" presId="urn:microsoft.com/office/officeart/2005/8/layout/vList5"/>
    <dgm:cxn modelId="{3F06AAA5-2198-4BB7-8FFC-8601DF9BEDAD}" type="presParOf" srcId="{7821B0B2-5193-494D-A082-6935004BBE98}" destId="{17480CBD-A2BD-4B53-BF19-42A0B45C44F4}" srcOrd="1" destOrd="0" presId="urn:microsoft.com/office/officeart/2005/8/layout/vList5"/>
    <dgm:cxn modelId="{9A7334A9-66E5-4613-9918-9CD1B6B54F25}" type="presParOf" srcId="{7A0000C4-0F1D-46B6-80B4-8B90F03A3BDB}" destId="{71A47471-17F4-44DE-A202-C8EDF00D63F8}" srcOrd="1" destOrd="0" presId="urn:microsoft.com/office/officeart/2005/8/layout/vList5"/>
    <dgm:cxn modelId="{63DE6AE8-4C28-4CFE-A69E-CB3383860F0B}" type="presParOf" srcId="{7A0000C4-0F1D-46B6-80B4-8B90F03A3BDB}" destId="{7B8186CE-6460-4A34-8914-7409C3F1CF14}" srcOrd="2" destOrd="0" presId="urn:microsoft.com/office/officeart/2005/8/layout/vList5"/>
    <dgm:cxn modelId="{28B24CDB-9690-43A5-99CA-CF5B0C380A6D}" type="presParOf" srcId="{7B8186CE-6460-4A34-8914-7409C3F1CF14}" destId="{784D3E8E-3569-4226-845A-55C9417A7FCB}" srcOrd="0" destOrd="0" presId="urn:microsoft.com/office/officeart/2005/8/layout/vList5"/>
    <dgm:cxn modelId="{771A5A25-52A3-4698-9836-D045D2BA8460}" type="presParOf" srcId="{7B8186CE-6460-4A34-8914-7409C3F1CF14}" destId="{A9860144-AFB4-4BEA-98AE-3C9F348AC863}" srcOrd="1" destOrd="0" presId="urn:microsoft.com/office/officeart/2005/8/layout/vList5"/>
    <dgm:cxn modelId="{0A1DEAFB-3F08-4789-8BF0-50CD33DDA7F2}" type="presParOf" srcId="{7A0000C4-0F1D-46B6-80B4-8B90F03A3BDB}" destId="{6E264639-EE60-43D7-9E54-47501A19D7A2}" srcOrd="3" destOrd="0" presId="urn:microsoft.com/office/officeart/2005/8/layout/vList5"/>
    <dgm:cxn modelId="{16C1318F-21F8-42D7-8F4A-1F720394FE65}" type="presParOf" srcId="{7A0000C4-0F1D-46B6-80B4-8B90F03A3BDB}" destId="{E3C56A31-EEDA-4491-89DB-836C8C2997BA}" srcOrd="4" destOrd="0" presId="urn:microsoft.com/office/officeart/2005/8/layout/vList5"/>
    <dgm:cxn modelId="{B4A83C0B-3420-43E3-AA75-A066E5D84D25}" type="presParOf" srcId="{E3C56A31-EEDA-4491-89DB-836C8C2997BA}" destId="{7CC40180-4CD9-42DE-90DB-8E3F97C3F540}" srcOrd="0" destOrd="0" presId="urn:microsoft.com/office/officeart/2005/8/layout/vList5"/>
    <dgm:cxn modelId="{1A6694D0-9CEE-47B1-8897-F9B1A415229A}" type="presParOf" srcId="{E3C56A31-EEDA-4491-89DB-836C8C2997BA}" destId="{44482BEF-87BC-489D-9EA1-83084B503B5B}" srcOrd="1" destOrd="0" presId="urn:microsoft.com/office/officeart/2005/8/layout/vList5"/>
    <dgm:cxn modelId="{23CD4908-F0BF-4462-AC87-B61D8B808B83}" type="presParOf" srcId="{7A0000C4-0F1D-46B6-80B4-8B90F03A3BDB}" destId="{B05B791E-68EE-4500-872E-3628DD170EAD}" srcOrd="5" destOrd="0" presId="urn:microsoft.com/office/officeart/2005/8/layout/vList5"/>
    <dgm:cxn modelId="{8E4BEAD7-EDE3-4702-B43A-06253A146CDC}" type="presParOf" srcId="{7A0000C4-0F1D-46B6-80B4-8B90F03A3BDB}" destId="{E5C8BBE6-4C22-45AB-A0ED-04388C93C32D}" srcOrd="6" destOrd="0" presId="urn:microsoft.com/office/officeart/2005/8/layout/vList5"/>
    <dgm:cxn modelId="{1E9B623D-FA65-49B3-B963-08B6A0F33C41}" type="presParOf" srcId="{E5C8BBE6-4C22-45AB-A0ED-04388C93C32D}" destId="{7D54E9D4-4A78-4433-8729-A2DFD95669BA}" srcOrd="0" destOrd="0" presId="urn:microsoft.com/office/officeart/2005/8/layout/vList5"/>
    <dgm:cxn modelId="{F172B305-FFA6-4060-BE68-492CD56C9C12}" type="presParOf" srcId="{E5C8BBE6-4C22-45AB-A0ED-04388C93C32D}" destId="{926DBFD8-7419-4FBE-85BB-720165F1052E}"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08A39A7-2227-42F5-8D96-F4784B74A122}"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zh-CN" altLang="en-US"/>
        </a:p>
      </dgm:t>
    </dgm:pt>
    <dgm:pt modelId="{D148E7A6-96BE-4CFC-B146-4FCF9382D384}">
      <dgm:prSet phldrT="[文本]"/>
      <dgm:spPr/>
      <dgm:t>
        <a:bodyPr/>
        <a:lstStyle/>
        <a:p>
          <a:r>
            <a:rPr lang="zh-CN" altLang="en-US" b="0" i="0" dirty="0"/>
            <a:t>阳性 </a:t>
          </a:r>
          <a:r>
            <a:rPr lang="en-US" b="0" i="0" dirty="0"/>
            <a:t>Positive</a:t>
          </a:r>
          <a:endParaRPr lang="zh-CN" altLang="en-US" dirty="0"/>
        </a:p>
      </dgm:t>
    </dgm:pt>
    <dgm:pt modelId="{BEA44030-1989-4406-BA5D-FF26F5B4351D}" type="parTrans" cxnId="{8C116E2E-6CCA-4470-A07E-2E8125609DCC}">
      <dgm:prSet/>
      <dgm:spPr/>
      <dgm:t>
        <a:bodyPr/>
        <a:lstStyle/>
        <a:p>
          <a:endParaRPr lang="zh-CN" altLang="en-US"/>
        </a:p>
      </dgm:t>
    </dgm:pt>
    <dgm:pt modelId="{453433D2-D7B4-4750-B992-88AD95F7BD87}" type="sibTrans" cxnId="{8C116E2E-6CCA-4470-A07E-2E8125609DCC}">
      <dgm:prSet/>
      <dgm:spPr/>
      <dgm:t>
        <a:bodyPr/>
        <a:lstStyle/>
        <a:p>
          <a:endParaRPr lang="zh-CN" altLang="en-US"/>
        </a:p>
      </dgm:t>
    </dgm:pt>
    <dgm:pt modelId="{A58D1985-AAE3-474E-A424-6B8EB440DE04}">
      <dgm:prSet phldrT="[文本]"/>
      <dgm:spPr/>
      <dgm:t>
        <a:bodyPr/>
        <a:lstStyle/>
        <a:p>
          <a:r>
            <a:rPr lang="zh-CN" altLang="en-US" b="0" i="0" dirty="0"/>
            <a:t>千篇一律的模板相册套用没有新意，没有可玩性</a:t>
          </a:r>
          <a:endParaRPr lang="zh-CN" altLang="en-US" dirty="0"/>
        </a:p>
      </dgm:t>
    </dgm:pt>
    <dgm:pt modelId="{D561DC8A-2BE5-4E73-8847-6CEE194CCA58}" type="parTrans" cxnId="{E2E9CECE-FBE5-4051-A527-6DBD1330128E}">
      <dgm:prSet/>
      <dgm:spPr/>
      <dgm:t>
        <a:bodyPr/>
        <a:lstStyle/>
        <a:p>
          <a:endParaRPr lang="zh-CN" altLang="en-US"/>
        </a:p>
      </dgm:t>
    </dgm:pt>
    <dgm:pt modelId="{1911A3D9-A10A-43E7-9CB1-F87777BF20BE}" type="sibTrans" cxnId="{E2E9CECE-FBE5-4051-A527-6DBD1330128E}">
      <dgm:prSet/>
      <dgm:spPr/>
      <dgm:t>
        <a:bodyPr/>
        <a:lstStyle/>
        <a:p>
          <a:endParaRPr lang="zh-CN" altLang="en-US"/>
        </a:p>
      </dgm:t>
    </dgm:pt>
    <dgm:pt modelId="{129E8407-F53A-4CE1-A3E5-08D853287F66}">
      <dgm:prSet phldrT="[文本]"/>
      <dgm:spPr/>
      <dgm:t>
        <a:bodyPr/>
        <a:lstStyle/>
        <a:p>
          <a:r>
            <a:rPr lang="zh-CN" altLang="en-US" b="0" i="0" dirty="0"/>
            <a:t>假阳 </a:t>
          </a:r>
          <a:r>
            <a:rPr lang="en-US" b="0" i="0" dirty="0"/>
            <a:t>False Positive</a:t>
          </a:r>
          <a:endParaRPr lang="zh-CN" altLang="en-US" dirty="0"/>
        </a:p>
      </dgm:t>
    </dgm:pt>
    <dgm:pt modelId="{BA61D37B-5077-483C-9DD4-9638E5D31B43}" type="parTrans" cxnId="{DA26DC77-CB0C-43AF-BE4D-6C7662AD7B4B}">
      <dgm:prSet/>
      <dgm:spPr/>
      <dgm:t>
        <a:bodyPr/>
        <a:lstStyle/>
        <a:p>
          <a:endParaRPr lang="zh-CN" altLang="en-US"/>
        </a:p>
      </dgm:t>
    </dgm:pt>
    <dgm:pt modelId="{3BFEF3F8-BC4C-4D07-BE37-427DE27447EC}" type="sibTrans" cxnId="{DA26DC77-CB0C-43AF-BE4D-6C7662AD7B4B}">
      <dgm:prSet/>
      <dgm:spPr/>
      <dgm:t>
        <a:bodyPr/>
        <a:lstStyle/>
        <a:p>
          <a:endParaRPr lang="zh-CN" altLang="en-US"/>
        </a:p>
      </dgm:t>
    </dgm:pt>
    <dgm:pt modelId="{47371986-70CC-44DA-BEED-AF49EA9EE4B5}">
      <dgm:prSet phldrT="[文本]"/>
      <dgm:spPr/>
      <dgm:t>
        <a:bodyPr/>
        <a:lstStyle/>
        <a:p>
          <a:r>
            <a:rPr lang="zh-CN" altLang="en-US" b="0" i="0" dirty="0"/>
            <a:t>电子相册更多是照片的留存，信息更新不及时，实用性弱联系性弱观赏性强</a:t>
          </a:r>
          <a:endParaRPr lang="zh-CN" altLang="en-US" dirty="0"/>
        </a:p>
      </dgm:t>
    </dgm:pt>
    <dgm:pt modelId="{B0C8A9DE-F878-42EE-946E-D1549116D899}" type="parTrans" cxnId="{A554C7F4-F9F9-4D89-80C0-08D122512391}">
      <dgm:prSet/>
      <dgm:spPr/>
      <dgm:t>
        <a:bodyPr/>
        <a:lstStyle/>
        <a:p>
          <a:endParaRPr lang="zh-CN" altLang="en-US"/>
        </a:p>
      </dgm:t>
    </dgm:pt>
    <dgm:pt modelId="{E5FC1582-C344-4CF9-8BFF-616A22A82642}" type="sibTrans" cxnId="{A554C7F4-F9F9-4D89-80C0-08D122512391}">
      <dgm:prSet/>
      <dgm:spPr/>
      <dgm:t>
        <a:bodyPr/>
        <a:lstStyle/>
        <a:p>
          <a:endParaRPr lang="zh-CN" altLang="en-US"/>
        </a:p>
      </dgm:t>
    </dgm:pt>
    <dgm:pt modelId="{FF4E1073-82F4-4244-BE49-8A9692E7D20A}">
      <dgm:prSet phldrT="[文本]"/>
      <dgm:spPr/>
      <dgm:t>
        <a:bodyPr/>
        <a:lstStyle/>
        <a:p>
          <a:r>
            <a:rPr lang="zh-CN" altLang="en-US" b="0" i="0" dirty="0"/>
            <a:t>阴性 </a:t>
          </a:r>
          <a:r>
            <a:rPr lang="en-US" b="0" i="0" dirty="0"/>
            <a:t>Negative</a:t>
          </a:r>
          <a:endParaRPr lang="zh-CN" altLang="en-US" dirty="0"/>
        </a:p>
      </dgm:t>
    </dgm:pt>
    <dgm:pt modelId="{662CBCAD-D607-4F7C-9FA5-F906E8CE78F7}" type="parTrans" cxnId="{25455A14-0EBC-47C3-83D0-A716EBC30BD4}">
      <dgm:prSet/>
      <dgm:spPr/>
      <dgm:t>
        <a:bodyPr/>
        <a:lstStyle/>
        <a:p>
          <a:endParaRPr lang="zh-CN" altLang="en-US"/>
        </a:p>
      </dgm:t>
    </dgm:pt>
    <dgm:pt modelId="{8605F789-0078-4349-9186-AF8FB0D88076}" type="sibTrans" cxnId="{25455A14-0EBC-47C3-83D0-A716EBC30BD4}">
      <dgm:prSet/>
      <dgm:spPr/>
      <dgm:t>
        <a:bodyPr/>
        <a:lstStyle/>
        <a:p>
          <a:endParaRPr lang="zh-CN" altLang="en-US"/>
        </a:p>
      </dgm:t>
    </dgm:pt>
    <dgm:pt modelId="{84516959-44D7-4060-B24D-5FD9ADFEEB9E}">
      <dgm:prSet phldrT="[文本]"/>
      <dgm:spPr/>
      <dgm:t>
        <a:bodyPr/>
        <a:lstStyle/>
        <a:p>
          <a:r>
            <a:rPr lang="zh-CN" altLang="en-US" b="0" i="0" dirty="0"/>
            <a:t>特定时间使用，用完即卸载，重复使用率不高</a:t>
          </a:r>
          <a:endParaRPr lang="zh-CN" altLang="en-US" dirty="0"/>
        </a:p>
      </dgm:t>
    </dgm:pt>
    <dgm:pt modelId="{29DFF472-0664-40FD-9CC6-1E2C20E9D1BC}" type="parTrans" cxnId="{0E6BF823-9E5B-4558-9DAA-968A7645C443}">
      <dgm:prSet/>
      <dgm:spPr/>
      <dgm:t>
        <a:bodyPr/>
        <a:lstStyle/>
        <a:p>
          <a:endParaRPr lang="zh-CN" altLang="en-US"/>
        </a:p>
      </dgm:t>
    </dgm:pt>
    <dgm:pt modelId="{8D87223C-D8F5-40D4-B411-D19E5F0D3E2A}" type="sibTrans" cxnId="{0E6BF823-9E5B-4558-9DAA-968A7645C443}">
      <dgm:prSet/>
      <dgm:spPr/>
      <dgm:t>
        <a:bodyPr/>
        <a:lstStyle/>
        <a:p>
          <a:endParaRPr lang="zh-CN" altLang="en-US"/>
        </a:p>
      </dgm:t>
    </dgm:pt>
    <dgm:pt modelId="{B38E88EF-A453-4E5C-B438-A8117133AD1B}">
      <dgm:prSet phldrT="[文本]"/>
      <dgm:spPr/>
      <dgm:t>
        <a:bodyPr/>
        <a:lstStyle/>
        <a:p>
          <a:r>
            <a:rPr lang="zh-CN" altLang="en-US" b="0" i="0" dirty="0"/>
            <a:t>自己制作太麻烦，等待周期长</a:t>
          </a:r>
          <a:endParaRPr lang="zh-CN" altLang="en-US" dirty="0"/>
        </a:p>
      </dgm:t>
    </dgm:pt>
    <dgm:pt modelId="{145D68C4-C28D-41B0-953C-993244381B8D}" type="parTrans" cxnId="{F01C077C-6448-432D-8CEA-652EDE24EB64}">
      <dgm:prSet/>
      <dgm:spPr/>
      <dgm:t>
        <a:bodyPr/>
        <a:lstStyle/>
        <a:p>
          <a:endParaRPr lang="zh-CN" altLang="en-US"/>
        </a:p>
      </dgm:t>
    </dgm:pt>
    <dgm:pt modelId="{BBC9B522-1F3C-4208-A48B-FD07935BEE3A}" type="sibTrans" cxnId="{F01C077C-6448-432D-8CEA-652EDE24EB64}">
      <dgm:prSet/>
      <dgm:spPr/>
      <dgm:t>
        <a:bodyPr/>
        <a:lstStyle/>
        <a:p>
          <a:endParaRPr lang="zh-CN" altLang="en-US"/>
        </a:p>
      </dgm:t>
    </dgm:pt>
    <dgm:pt modelId="{55953259-EF97-4F4B-8DBC-2D190F820174}">
      <dgm:prSet phldrT="[文本]"/>
      <dgm:spPr/>
      <dgm:t>
        <a:bodyPr/>
        <a:lstStyle/>
        <a:p>
          <a:r>
            <a:rPr lang="zh-CN" altLang="en-US" b="0" i="0" dirty="0"/>
            <a:t>假阴 </a:t>
          </a:r>
          <a:r>
            <a:rPr lang="en-US" b="0" i="0" dirty="0"/>
            <a:t>False Negative</a:t>
          </a:r>
          <a:endParaRPr lang="zh-CN" altLang="en-US" dirty="0"/>
        </a:p>
      </dgm:t>
    </dgm:pt>
    <dgm:pt modelId="{BA7559FE-6D50-4F2C-B41C-4C5FCE0A3321}" type="parTrans" cxnId="{93D45F92-3DBE-4691-98C9-09747FD8974C}">
      <dgm:prSet/>
      <dgm:spPr/>
      <dgm:t>
        <a:bodyPr/>
        <a:lstStyle/>
        <a:p>
          <a:endParaRPr lang="zh-CN" altLang="en-US"/>
        </a:p>
      </dgm:t>
    </dgm:pt>
    <dgm:pt modelId="{091394B5-E177-4CE3-A74D-611226EA4F66}" type="sibTrans" cxnId="{93D45F92-3DBE-4691-98C9-09747FD8974C}">
      <dgm:prSet/>
      <dgm:spPr/>
      <dgm:t>
        <a:bodyPr/>
        <a:lstStyle/>
        <a:p>
          <a:endParaRPr lang="zh-CN" altLang="en-US"/>
        </a:p>
      </dgm:t>
    </dgm:pt>
    <dgm:pt modelId="{7A0000C4-0F1D-46B6-80B4-8B90F03A3BDB}" type="pres">
      <dgm:prSet presAssocID="{508A39A7-2227-42F5-8D96-F4784B74A122}" presName="Name0" presStyleCnt="0">
        <dgm:presLayoutVars>
          <dgm:dir/>
          <dgm:animLvl val="lvl"/>
          <dgm:resizeHandles val="exact"/>
        </dgm:presLayoutVars>
      </dgm:prSet>
      <dgm:spPr/>
    </dgm:pt>
    <dgm:pt modelId="{7821B0B2-5193-494D-A082-6935004BBE98}" type="pres">
      <dgm:prSet presAssocID="{D148E7A6-96BE-4CFC-B146-4FCF9382D384}" presName="linNode" presStyleCnt="0"/>
      <dgm:spPr/>
    </dgm:pt>
    <dgm:pt modelId="{B9D3441A-47BA-4E3B-809C-CAF42E17C51E}" type="pres">
      <dgm:prSet presAssocID="{D148E7A6-96BE-4CFC-B146-4FCF9382D384}" presName="parentText" presStyleLbl="node1" presStyleIdx="0" presStyleCnt="4" custScaleX="98009">
        <dgm:presLayoutVars>
          <dgm:chMax val="1"/>
          <dgm:bulletEnabled val="1"/>
        </dgm:presLayoutVars>
      </dgm:prSet>
      <dgm:spPr/>
    </dgm:pt>
    <dgm:pt modelId="{17480CBD-A2BD-4B53-BF19-42A0B45C44F4}" type="pres">
      <dgm:prSet presAssocID="{D148E7A6-96BE-4CFC-B146-4FCF9382D384}" presName="descendantText" presStyleLbl="alignAccFollowNode1" presStyleIdx="0" presStyleCnt="4">
        <dgm:presLayoutVars>
          <dgm:bulletEnabled val="1"/>
        </dgm:presLayoutVars>
      </dgm:prSet>
      <dgm:spPr/>
    </dgm:pt>
    <dgm:pt modelId="{71A47471-17F4-44DE-A202-C8EDF00D63F8}" type="pres">
      <dgm:prSet presAssocID="{453433D2-D7B4-4750-B992-88AD95F7BD87}" presName="sp" presStyleCnt="0"/>
      <dgm:spPr/>
    </dgm:pt>
    <dgm:pt modelId="{7B8186CE-6460-4A34-8914-7409C3F1CF14}" type="pres">
      <dgm:prSet presAssocID="{129E8407-F53A-4CE1-A3E5-08D853287F66}" presName="linNode" presStyleCnt="0"/>
      <dgm:spPr/>
    </dgm:pt>
    <dgm:pt modelId="{784D3E8E-3569-4226-845A-55C9417A7FCB}" type="pres">
      <dgm:prSet presAssocID="{129E8407-F53A-4CE1-A3E5-08D853287F66}" presName="parentText" presStyleLbl="node1" presStyleIdx="1" presStyleCnt="4">
        <dgm:presLayoutVars>
          <dgm:chMax val="1"/>
          <dgm:bulletEnabled val="1"/>
        </dgm:presLayoutVars>
      </dgm:prSet>
      <dgm:spPr/>
    </dgm:pt>
    <dgm:pt modelId="{A9860144-AFB4-4BEA-98AE-3C9F348AC863}" type="pres">
      <dgm:prSet presAssocID="{129E8407-F53A-4CE1-A3E5-08D853287F66}" presName="descendantText" presStyleLbl="alignAccFollowNode1" presStyleIdx="1" presStyleCnt="4">
        <dgm:presLayoutVars>
          <dgm:bulletEnabled val="1"/>
        </dgm:presLayoutVars>
      </dgm:prSet>
      <dgm:spPr/>
    </dgm:pt>
    <dgm:pt modelId="{6E264639-EE60-43D7-9E54-47501A19D7A2}" type="pres">
      <dgm:prSet presAssocID="{3BFEF3F8-BC4C-4D07-BE37-427DE27447EC}" presName="sp" presStyleCnt="0"/>
      <dgm:spPr/>
    </dgm:pt>
    <dgm:pt modelId="{E3C56A31-EEDA-4491-89DB-836C8C2997BA}" type="pres">
      <dgm:prSet presAssocID="{55953259-EF97-4F4B-8DBC-2D190F820174}" presName="linNode" presStyleCnt="0"/>
      <dgm:spPr/>
    </dgm:pt>
    <dgm:pt modelId="{7CC40180-4CD9-42DE-90DB-8E3F97C3F540}" type="pres">
      <dgm:prSet presAssocID="{55953259-EF97-4F4B-8DBC-2D190F820174}" presName="parentText" presStyleLbl="node1" presStyleIdx="2" presStyleCnt="4">
        <dgm:presLayoutVars>
          <dgm:chMax val="1"/>
          <dgm:bulletEnabled val="1"/>
        </dgm:presLayoutVars>
      </dgm:prSet>
      <dgm:spPr/>
    </dgm:pt>
    <dgm:pt modelId="{44482BEF-87BC-489D-9EA1-83084B503B5B}" type="pres">
      <dgm:prSet presAssocID="{55953259-EF97-4F4B-8DBC-2D190F820174}" presName="descendantText" presStyleLbl="alignAccFollowNode1" presStyleIdx="2" presStyleCnt="4" custLinFactNeighborY="0">
        <dgm:presLayoutVars>
          <dgm:bulletEnabled val="1"/>
        </dgm:presLayoutVars>
      </dgm:prSet>
      <dgm:spPr/>
    </dgm:pt>
    <dgm:pt modelId="{B05B791E-68EE-4500-872E-3628DD170EAD}" type="pres">
      <dgm:prSet presAssocID="{091394B5-E177-4CE3-A74D-611226EA4F66}" presName="sp" presStyleCnt="0"/>
      <dgm:spPr/>
    </dgm:pt>
    <dgm:pt modelId="{E5C8BBE6-4C22-45AB-A0ED-04388C93C32D}" type="pres">
      <dgm:prSet presAssocID="{FF4E1073-82F4-4244-BE49-8A9692E7D20A}" presName="linNode" presStyleCnt="0"/>
      <dgm:spPr/>
    </dgm:pt>
    <dgm:pt modelId="{7D54E9D4-4A78-4433-8729-A2DFD95669BA}" type="pres">
      <dgm:prSet presAssocID="{FF4E1073-82F4-4244-BE49-8A9692E7D20A}" presName="parentText" presStyleLbl="node1" presStyleIdx="3" presStyleCnt="4">
        <dgm:presLayoutVars>
          <dgm:chMax val="1"/>
          <dgm:bulletEnabled val="1"/>
        </dgm:presLayoutVars>
      </dgm:prSet>
      <dgm:spPr/>
    </dgm:pt>
    <dgm:pt modelId="{926DBFD8-7419-4FBE-85BB-720165F1052E}" type="pres">
      <dgm:prSet presAssocID="{FF4E1073-82F4-4244-BE49-8A9692E7D20A}" presName="descendantText" presStyleLbl="alignAccFollowNode1" presStyleIdx="3" presStyleCnt="4">
        <dgm:presLayoutVars>
          <dgm:bulletEnabled val="1"/>
        </dgm:presLayoutVars>
      </dgm:prSet>
      <dgm:spPr/>
    </dgm:pt>
  </dgm:ptLst>
  <dgm:cxnLst>
    <dgm:cxn modelId="{07C3A30D-2DD0-443D-9449-2DA26A596299}" type="presOf" srcId="{D148E7A6-96BE-4CFC-B146-4FCF9382D384}" destId="{B9D3441A-47BA-4E3B-809C-CAF42E17C51E}" srcOrd="0" destOrd="0" presId="urn:microsoft.com/office/officeart/2005/8/layout/vList5"/>
    <dgm:cxn modelId="{25455A14-0EBC-47C3-83D0-A716EBC30BD4}" srcId="{508A39A7-2227-42F5-8D96-F4784B74A122}" destId="{FF4E1073-82F4-4244-BE49-8A9692E7D20A}" srcOrd="3" destOrd="0" parTransId="{662CBCAD-D607-4F7C-9FA5-F906E8CE78F7}" sibTransId="{8605F789-0078-4349-9186-AF8FB0D88076}"/>
    <dgm:cxn modelId="{0E6BF823-9E5B-4558-9DAA-968A7645C443}" srcId="{FF4E1073-82F4-4244-BE49-8A9692E7D20A}" destId="{84516959-44D7-4060-B24D-5FD9ADFEEB9E}" srcOrd="0" destOrd="0" parTransId="{29DFF472-0664-40FD-9CC6-1E2C20E9D1BC}" sibTransId="{8D87223C-D8F5-40D4-B411-D19E5F0D3E2A}"/>
    <dgm:cxn modelId="{8C116E2E-6CCA-4470-A07E-2E8125609DCC}" srcId="{508A39A7-2227-42F5-8D96-F4784B74A122}" destId="{D148E7A6-96BE-4CFC-B146-4FCF9382D384}" srcOrd="0" destOrd="0" parTransId="{BEA44030-1989-4406-BA5D-FF26F5B4351D}" sibTransId="{453433D2-D7B4-4750-B992-88AD95F7BD87}"/>
    <dgm:cxn modelId="{3BC1B472-1ABF-4802-94D4-FD2169AD9C13}" type="presOf" srcId="{129E8407-F53A-4CE1-A3E5-08D853287F66}" destId="{784D3E8E-3569-4226-845A-55C9417A7FCB}" srcOrd="0" destOrd="0" presId="urn:microsoft.com/office/officeart/2005/8/layout/vList5"/>
    <dgm:cxn modelId="{DA26DC77-CB0C-43AF-BE4D-6C7662AD7B4B}" srcId="{508A39A7-2227-42F5-8D96-F4784B74A122}" destId="{129E8407-F53A-4CE1-A3E5-08D853287F66}" srcOrd="1" destOrd="0" parTransId="{BA61D37B-5077-483C-9DD4-9638E5D31B43}" sibTransId="{3BFEF3F8-BC4C-4D07-BE37-427DE27447EC}"/>
    <dgm:cxn modelId="{F01C077C-6448-432D-8CEA-652EDE24EB64}" srcId="{55953259-EF97-4F4B-8DBC-2D190F820174}" destId="{B38E88EF-A453-4E5C-B438-A8117133AD1B}" srcOrd="0" destOrd="0" parTransId="{145D68C4-C28D-41B0-953C-993244381B8D}" sibTransId="{BBC9B522-1F3C-4208-A48B-FD07935BEE3A}"/>
    <dgm:cxn modelId="{93D45F92-3DBE-4691-98C9-09747FD8974C}" srcId="{508A39A7-2227-42F5-8D96-F4784B74A122}" destId="{55953259-EF97-4F4B-8DBC-2D190F820174}" srcOrd="2" destOrd="0" parTransId="{BA7559FE-6D50-4F2C-B41C-4C5FCE0A3321}" sibTransId="{091394B5-E177-4CE3-A74D-611226EA4F66}"/>
    <dgm:cxn modelId="{BBE4FEA2-B2D8-4272-94FB-7989950720A1}" type="presOf" srcId="{FF4E1073-82F4-4244-BE49-8A9692E7D20A}" destId="{7D54E9D4-4A78-4433-8729-A2DFD95669BA}" srcOrd="0" destOrd="0" presId="urn:microsoft.com/office/officeart/2005/8/layout/vList5"/>
    <dgm:cxn modelId="{B24D9BB6-DF52-4804-9B18-432E97B8E4BA}" type="presOf" srcId="{55953259-EF97-4F4B-8DBC-2D190F820174}" destId="{7CC40180-4CD9-42DE-90DB-8E3F97C3F540}" srcOrd="0" destOrd="0" presId="urn:microsoft.com/office/officeart/2005/8/layout/vList5"/>
    <dgm:cxn modelId="{7CF768BF-79C9-45AF-90C1-2AA5229A4389}" type="presOf" srcId="{A58D1985-AAE3-474E-A424-6B8EB440DE04}" destId="{17480CBD-A2BD-4B53-BF19-42A0B45C44F4}" srcOrd="0" destOrd="0" presId="urn:microsoft.com/office/officeart/2005/8/layout/vList5"/>
    <dgm:cxn modelId="{82980CC5-4D6B-4DED-A922-D9B5260A563F}" type="presOf" srcId="{84516959-44D7-4060-B24D-5FD9ADFEEB9E}" destId="{926DBFD8-7419-4FBE-85BB-720165F1052E}" srcOrd="0" destOrd="0" presId="urn:microsoft.com/office/officeart/2005/8/layout/vList5"/>
    <dgm:cxn modelId="{E2E9CECE-FBE5-4051-A527-6DBD1330128E}" srcId="{D148E7A6-96BE-4CFC-B146-4FCF9382D384}" destId="{A58D1985-AAE3-474E-A424-6B8EB440DE04}" srcOrd="0" destOrd="0" parTransId="{D561DC8A-2BE5-4E73-8847-6CEE194CCA58}" sibTransId="{1911A3D9-A10A-43E7-9CB1-F87777BF20BE}"/>
    <dgm:cxn modelId="{F0A592DE-9A72-4A9A-BA90-86BDFE9F7F8D}" type="presOf" srcId="{47371986-70CC-44DA-BEED-AF49EA9EE4B5}" destId="{A9860144-AFB4-4BEA-98AE-3C9F348AC863}" srcOrd="0" destOrd="0" presId="urn:microsoft.com/office/officeart/2005/8/layout/vList5"/>
    <dgm:cxn modelId="{89A4F8E3-940B-4331-BC70-180A67E507A0}" type="presOf" srcId="{B38E88EF-A453-4E5C-B438-A8117133AD1B}" destId="{44482BEF-87BC-489D-9EA1-83084B503B5B}" srcOrd="0" destOrd="0" presId="urn:microsoft.com/office/officeart/2005/8/layout/vList5"/>
    <dgm:cxn modelId="{A554C7F4-F9F9-4D89-80C0-08D122512391}" srcId="{129E8407-F53A-4CE1-A3E5-08D853287F66}" destId="{47371986-70CC-44DA-BEED-AF49EA9EE4B5}" srcOrd="0" destOrd="0" parTransId="{B0C8A9DE-F878-42EE-946E-D1549116D899}" sibTransId="{E5FC1582-C344-4CF9-8BFF-616A22A82642}"/>
    <dgm:cxn modelId="{E79B30F7-D3CE-41DB-B98F-04704C79BD7F}" type="presOf" srcId="{508A39A7-2227-42F5-8D96-F4784B74A122}" destId="{7A0000C4-0F1D-46B6-80B4-8B90F03A3BDB}" srcOrd="0" destOrd="0" presId="urn:microsoft.com/office/officeart/2005/8/layout/vList5"/>
    <dgm:cxn modelId="{46BC32CA-96E5-4278-9836-E2EC35A89ADA}" type="presParOf" srcId="{7A0000C4-0F1D-46B6-80B4-8B90F03A3BDB}" destId="{7821B0B2-5193-494D-A082-6935004BBE98}" srcOrd="0" destOrd="0" presId="urn:microsoft.com/office/officeart/2005/8/layout/vList5"/>
    <dgm:cxn modelId="{0C68D046-2AA0-40E7-9B3F-240977FDA181}" type="presParOf" srcId="{7821B0B2-5193-494D-A082-6935004BBE98}" destId="{B9D3441A-47BA-4E3B-809C-CAF42E17C51E}" srcOrd="0" destOrd="0" presId="urn:microsoft.com/office/officeart/2005/8/layout/vList5"/>
    <dgm:cxn modelId="{3F06AAA5-2198-4BB7-8FFC-8601DF9BEDAD}" type="presParOf" srcId="{7821B0B2-5193-494D-A082-6935004BBE98}" destId="{17480CBD-A2BD-4B53-BF19-42A0B45C44F4}" srcOrd="1" destOrd="0" presId="urn:microsoft.com/office/officeart/2005/8/layout/vList5"/>
    <dgm:cxn modelId="{9A7334A9-66E5-4613-9918-9CD1B6B54F25}" type="presParOf" srcId="{7A0000C4-0F1D-46B6-80B4-8B90F03A3BDB}" destId="{71A47471-17F4-44DE-A202-C8EDF00D63F8}" srcOrd="1" destOrd="0" presId="urn:microsoft.com/office/officeart/2005/8/layout/vList5"/>
    <dgm:cxn modelId="{63DE6AE8-4C28-4CFE-A69E-CB3383860F0B}" type="presParOf" srcId="{7A0000C4-0F1D-46B6-80B4-8B90F03A3BDB}" destId="{7B8186CE-6460-4A34-8914-7409C3F1CF14}" srcOrd="2" destOrd="0" presId="urn:microsoft.com/office/officeart/2005/8/layout/vList5"/>
    <dgm:cxn modelId="{28B24CDB-9690-43A5-99CA-CF5B0C380A6D}" type="presParOf" srcId="{7B8186CE-6460-4A34-8914-7409C3F1CF14}" destId="{784D3E8E-3569-4226-845A-55C9417A7FCB}" srcOrd="0" destOrd="0" presId="urn:microsoft.com/office/officeart/2005/8/layout/vList5"/>
    <dgm:cxn modelId="{771A5A25-52A3-4698-9836-D045D2BA8460}" type="presParOf" srcId="{7B8186CE-6460-4A34-8914-7409C3F1CF14}" destId="{A9860144-AFB4-4BEA-98AE-3C9F348AC863}" srcOrd="1" destOrd="0" presId="urn:microsoft.com/office/officeart/2005/8/layout/vList5"/>
    <dgm:cxn modelId="{0A1DEAFB-3F08-4789-8BF0-50CD33DDA7F2}" type="presParOf" srcId="{7A0000C4-0F1D-46B6-80B4-8B90F03A3BDB}" destId="{6E264639-EE60-43D7-9E54-47501A19D7A2}" srcOrd="3" destOrd="0" presId="urn:microsoft.com/office/officeart/2005/8/layout/vList5"/>
    <dgm:cxn modelId="{16C1318F-21F8-42D7-8F4A-1F720394FE65}" type="presParOf" srcId="{7A0000C4-0F1D-46B6-80B4-8B90F03A3BDB}" destId="{E3C56A31-EEDA-4491-89DB-836C8C2997BA}" srcOrd="4" destOrd="0" presId="urn:microsoft.com/office/officeart/2005/8/layout/vList5"/>
    <dgm:cxn modelId="{B4A83C0B-3420-43E3-AA75-A066E5D84D25}" type="presParOf" srcId="{E3C56A31-EEDA-4491-89DB-836C8C2997BA}" destId="{7CC40180-4CD9-42DE-90DB-8E3F97C3F540}" srcOrd="0" destOrd="0" presId="urn:microsoft.com/office/officeart/2005/8/layout/vList5"/>
    <dgm:cxn modelId="{1A6694D0-9CEE-47B1-8897-F9B1A415229A}" type="presParOf" srcId="{E3C56A31-EEDA-4491-89DB-836C8C2997BA}" destId="{44482BEF-87BC-489D-9EA1-83084B503B5B}" srcOrd="1" destOrd="0" presId="urn:microsoft.com/office/officeart/2005/8/layout/vList5"/>
    <dgm:cxn modelId="{23CD4908-F0BF-4462-AC87-B61D8B808B83}" type="presParOf" srcId="{7A0000C4-0F1D-46B6-80B4-8B90F03A3BDB}" destId="{B05B791E-68EE-4500-872E-3628DD170EAD}" srcOrd="5" destOrd="0" presId="urn:microsoft.com/office/officeart/2005/8/layout/vList5"/>
    <dgm:cxn modelId="{8E4BEAD7-EDE3-4702-B43A-06253A146CDC}" type="presParOf" srcId="{7A0000C4-0F1D-46B6-80B4-8B90F03A3BDB}" destId="{E5C8BBE6-4C22-45AB-A0ED-04388C93C32D}" srcOrd="6" destOrd="0" presId="urn:microsoft.com/office/officeart/2005/8/layout/vList5"/>
    <dgm:cxn modelId="{1E9B623D-FA65-49B3-B963-08B6A0F33C41}" type="presParOf" srcId="{E5C8BBE6-4C22-45AB-A0ED-04388C93C32D}" destId="{7D54E9D4-4A78-4433-8729-A2DFD95669BA}" srcOrd="0" destOrd="0" presId="urn:microsoft.com/office/officeart/2005/8/layout/vList5"/>
    <dgm:cxn modelId="{F172B305-FFA6-4060-BE68-492CD56C9C12}" type="presParOf" srcId="{E5C8BBE6-4C22-45AB-A0ED-04388C93C32D}" destId="{926DBFD8-7419-4FBE-85BB-720165F1052E}"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30E665F-8688-4BE5-A52B-15A38770E829}"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zh-CN" altLang="en-US"/>
        </a:p>
      </dgm:t>
    </dgm:pt>
    <dgm:pt modelId="{59AE7355-47C2-43D2-8274-27024BFA9DEB}">
      <dgm:prSet phldrT="[文本]"/>
      <dgm:spPr/>
      <dgm:t>
        <a:bodyPr/>
        <a:lstStyle/>
        <a:p>
          <a:r>
            <a:rPr lang="zh-CN" altLang="en-US" dirty="0"/>
            <a:t>自动化</a:t>
          </a:r>
        </a:p>
      </dgm:t>
    </dgm:pt>
    <dgm:pt modelId="{C0A7AEB5-921E-4AA4-97A0-EE937B462F3D}" type="parTrans" cxnId="{0CB43B67-480E-45A4-B799-D3ADCDF4F7B1}">
      <dgm:prSet/>
      <dgm:spPr/>
      <dgm:t>
        <a:bodyPr/>
        <a:lstStyle/>
        <a:p>
          <a:endParaRPr lang="zh-CN" altLang="en-US"/>
        </a:p>
      </dgm:t>
    </dgm:pt>
    <dgm:pt modelId="{4DAD99A1-A358-41BC-AC13-B279A4A61E89}" type="sibTrans" cxnId="{0CB43B67-480E-45A4-B799-D3ADCDF4F7B1}">
      <dgm:prSet/>
      <dgm:spPr/>
      <dgm:t>
        <a:bodyPr/>
        <a:lstStyle/>
        <a:p>
          <a:endParaRPr lang="zh-CN" altLang="en-US"/>
        </a:p>
      </dgm:t>
    </dgm:pt>
    <dgm:pt modelId="{2CD0BBA0-9401-463E-BF80-5DD96E7F3113}">
      <dgm:prSet phldrT="[文本]"/>
      <dgm:spPr/>
      <dgm:t>
        <a:bodyPr/>
        <a:lstStyle/>
        <a:p>
          <a:r>
            <a:rPr lang="zh-CN" altLang="en-US" dirty="0"/>
            <a:t>认知科技</a:t>
          </a:r>
        </a:p>
      </dgm:t>
    </dgm:pt>
    <dgm:pt modelId="{5940335F-398A-4A5F-9567-8BFF6D09E262}" type="parTrans" cxnId="{172B1635-9711-424F-930B-7186AD064294}">
      <dgm:prSet/>
      <dgm:spPr/>
      <dgm:t>
        <a:bodyPr/>
        <a:lstStyle/>
        <a:p>
          <a:endParaRPr lang="zh-CN" altLang="en-US"/>
        </a:p>
      </dgm:t>
    </dgm:pt>
    <dgm:pt modelId="{E27BA9FC-14B9-48E2-92D7-BAA2A3AB9E1C}" type="sibTrans" cxnId="{172B1635-9711-424F-930B-7186AD064294}">
      <dgm:prSet/>
      <dgm:spPr/>
      <dgm:t>
        <a:bodyPr/>
        <a:lstStyle/>
        <a:p>
          <a:endParaRPr lang="zh-CN" altLang="en-US"/>
        </a:p>
      </dgm:t>
    </dgm:pt>
    <dgm:pt modelId="{E5DB6F4E-EDB1-467C-B805-06265E67D9DB}">
      <dgm:prSet phldrT="[文本]"/>
      <dgm:spPr/>
      <dgm:t>
        <a:bodyPr/>
        <a:lstStyle/>
        <a:p>
          <a:r>
            <a:rPr lang="zh-CN" altLang="en-US" b="0" i="0" dirty="0"/>
            <a:t>人机交互（智能交互中，使用合成语音作为交流，智能化让机器懂用户。认知即人类知觉，认知科技即靠机器学习具有人的认知并可以自动化辨别人脸与语音</a:t>
          </a:r>
          <a:endParaRPr lang="zh-CN" altLang="en-US" dirty="0"/>
        </a:p>
      </dgm:t>
    </dgm:pt>
    <dgm:pt modelId="{69369BC7-6ED7-4F2D-A755-FCBD00B67AC4}" type="parTrans" cxnId="{0A0FBCF8-350D-455C-993A-A272458028FB}">
      <dgm:prSet/>
      <dgm:spPr/>
      <dgm:t>
        <a:bodyPr/>
        <a:lstStyle/>
        <a:p>
          <a:endParaRPr lang="zh-CN" altLang="en-US"/>
        </a:p>
      </dgm:t>
    </dgm:pt>
    <dgm:pt modelId="{1BF589B4-F2B7-499B-A767-FA68819EEF36}" type="sibTrans" cxnId="{0A0FBCF8-350D-455C-993A-A272458028FB}">
      <dgm:prSet/>
      <dgm:spPr/>
      <dgm:t>
        <a:bodyPr/>
        <a:lstStyle/>
        <a:p>
          <a:endParaRPr lang="zh-CN" altLang="en-US"/>
        </a:p>
      </dgm:t>
    </dgm:pt>
    <dgm:pt modelId="{991AF89E-92B8-4B78-9686-6863A1178987}">
      <dgm:prSet phldrT="[文本]"/>
      <dgm:spPr/>
      <dgm:t>
        <a:bodyPr/>
        <a:lstStyle/>
        <a:p>
          <a:r>
            <a:rPr lang="zh-CN" altLang="en-US" b="0" i="0"/>
            <a:t>减少时间人力等成本，减少错误，增加人工智能成功的概率性（错误的判断可以作为系统训练的集合）</a:t>
          </a:r>
          <a:endParaRPr lang="zh-CN" altLang="en-US" dirty="0"/>
        </a:p>
      </dgm:t>
    </dgm:pt>
    <dgm:pt modelId="{115363BC-9DEA-4646-A13B-453BC4D618CB}" type="parTrans" cxnId="{669365D8-AFDA-4CB7-A46F-C82AB6649044}">
      <dgm:prSet/>
      <dgm:spPr/>
      <dgm:t>
        <a:bodyPr/>
        <a:lstStyle/>
        <a:p>
          <a:endParaRPr lang="zh-CN" altLang="en-US"/>
        </a:p>
      </dgm:t>
    </dgm:pt>
    <dgm:pt modelId="{79565B3B-88D7-43FC-90BD-71CB9C1A59F4}" type="sibTrans" cxnId="{669365D8-AFDA-4CB7-A46F-C82AB6649044}">
      <dgm:prSet/>
      <dgm:spPr/>
      <dgm:t>
        <a:bodyPr/>
        <a:lstStyle/>
        <a:p>
          <a:endParaRPr lang="zh-CN" altLang="en-US"/>
        </a:p>
      </dgm:t>
    </dgm:pt>
    <dgm:pt modelId="{CFBA2D3D-E22B-4E79-90D6-F3F5128A16E4}" type="pres">
      <dgm:prSet presAssocID="{D30E665F-8688-4BE5-A52B-15A38770E829}" presName="linearFlow" presStyleCnt="0">
        <dgm:presLayoutVars>
          <dgm:dir/>
          <dgm:animLvl val="lvl"/>
          <dgm:resizeHandles val="exact"/>
        </dgm:presLayoutVars>
      </dgm:prSet>
      <dgm:spPr/>
    </dgm:pt>
    <dgm:pt modelId="{37D4D692-8DA6-4C19-B678-FE284237474A}" type="pres">
      <dgm:prSet presAssocID="{59AE7355-47C2-43D2-8274-27024BFA9DEB}" presName="composite" presStyleCnt="0"/>
      <dgm:spPr/>
    </dgm:pt>
    <dgm:pt modelId="{5B38B5F5-0A34-45A6-8D86-2FD21A348D0B}" type="pres">
      <dgm:prSet presAssocID="{59AE7355-47C2-43D2-8274-27024BFA9DEB}" presName="parentText" presStyleLbl="alignNode1" presStyleIdx="0" presStyleCnt="2">
        <dgm:presLayoutVars>
          <dgm:chMax val="1"/>
          <dgm:bulletEnabled val="1"/>
        </dgm:presLayoutVars>
      </dgm:prSet>
      <dgm:spPr/>
    </dgm:pt>
    <dgm:pt modelId="{3DCFE586-94A1-4078-96F2-81F5DE081B22}" type="pres">
      <dgm:prSet presAssocID="{59AE7355-47C2-43D2-8274-27024BFA9DEB}" presName="descendantText" presStyleLbl="alignAcc1" presStyleIdx="0" presStyleCnt="2">
        <dgm:presLayoutVars>
          <dgm:bulletEnabled val="1"/>
        </dgm:presLayoutVars>
      </dgm:prSet>
      <dgm:spPr/>
    </dgm:pt>
    <dgm:pt modelId="{E7479587-93B1-4A77-8F42-FDE63ED0E704}" type="pres">
      <dgm:prSet presAssocID="{4DAD99A1-A358-41BC-AC13-B279A4A61E89}" presName="sp" presStyleCnt="0"/>
      <dgm:spPr/>
    </dgm:pt>
    <dgm:pt modelId="{E9A998DF-7F54-4F05-8CF1-11E7A4246E01}" type="pres">
      <dgm:prSet presAssocID="{2CD0BBA0-9401-463E-BF80-5DD96E7F3113}" presName="composite" presStyleCnt="0"/>
      <dgm:spPr/>
    </dgm:pt>
    <dgm:pt modelId="{51670AC0-D838-4138-95E9-7CBB7D8FACE3}" type="pres">
      <dgm:prSet presAssocID="{2CD0BBA0-9401-463E-BF80-5DD96E7F3113}" presName="parentText" presStyleLbl="alignNode1" presStyleIdx="1" presStyleCnt="2">
        <dgm:presLayoutVars>
          <dgm:chMax val="1"/>
          <dgm:bulletEnabled val="1"/>
        </dgm:presLayoutVars>
      </dgm:prSet>
      <dgm:spPr/>
    </dgm:pt>
    <dgm:pt modelId="{D167A35B-2568-4752-B4BA-6F763E5854B0}" type="pres">
      <dgm:prSet presAssocID="{2CD0BBA0-9401-463E-BF80-5DD96E7F3113}" presName="descendantText" presStyleLbl="alignAcc1" presStyleIdx="1" presStyleCnt="2">
        <dgm:presLayoutVars>
          <dgm:bulletEnabled val="1"/>
        </dgm:presLayoutVars>
      </dgm:prSet>
      <dgm:spPr/>
    </dgm:pt>
  </dgm:ptLst>
  <dgm:cxnLst>
    <dgm:cxn modelId="{DA866A17-4F25-449D-83E7-D7827EF57A6D}" type="presOf" srcId="{59AE7355-47C2-43D2-8274-27024BFA9DEB}" destId="{5B38B5F5-0A34-45A6-8D86-2FD21A348D0B}" srcOrd="0" destOrd="0" presId="urn:microsoft.com/office/officeart/2005/8/layout/chevron2"/>
    <dgm:cxn modelId="{172B1635-9711-424F-930B-7186AD064294}" srcId="{D30E665F-8688-4BE5-A52B-15A38770E829}" destId="{2CD0BBA0-9401-463E-BF80-5DD96E7F3113}" srcOrd="1" destOrd="0" parTransId="{5940335F-398A-4A5F-9567-8BFF6D09E262}" sibTransId="{E27BA9FC-14B9-48E2-92D7-BAA2A3AB9E1C}"/>
    <dgm:cxn modelId="{0CB43B67-480E-45A4-B799-D3ADCDF4F7B1}" srcId="{D30E665F-8688-4BE5-A52B-15A38770E829}" destId="{59AE7355-47C2-43D2-8274-27024BFA9DEB}" srcOrd="0" destOrd="0" parTransId="{C0A7AEB5-921E-4AA4-97A0-EE937B462F3D}" sibTransId="{4DAD99A1-A358-41BC-AC13-B279A4A61E89}"/>
    <dgm:cxn modelId="{59B4E895-DFA4-49DF-B95C-285BAA185C50}" type="presOf" srcId="{E5DB6F4E-EDB1-467C-B805-06265E67D9DB}" destId="{D167A35B-2568-4752-B4BA-6F763E5854B0}" srcOrd="0" destOrd="0" presId="urn:microsoft.com/office/officeart/2005/8/layout/chevron2"/>
    <dgm:cxn modelId="{5C5BD5A4-FAE7-49EC-9EFB-BB8E42565FB6}" type="presOf" srcId="{991AF89E-92B8-4B78-9686-6863A1178987}" destId="{3DCFE586-94A1-4078-96F2-81F5DE081B22}" srcOrd="0" destOrd="0" presId="urn:microsoft.com/office/officeart/2005/8/layout/chevron2"/>
    <dgm:cxn modelId="{27F472B4-424D-4F7B-A847-64AC4F2B0427}" type="presOf" srcId="{2CD0BBA0-9401-463E-BF80-5DD96E7F3113}" destId="{51670AC0-D838-4138-95E9-7CBB7D8FACE3}" srcOrd="0" destOrd="0" presId="urn:microsoft.com/office/officeart/2005/8/layout/chevron2"/>
    <dgm:cxn modelId="{669365D8-AFDA-4CB7-A46F-C82AB6649044}" srcId="{59AE7355-47C2-43D2-8274-27024BFA9DEB}" destId="{991AF89E-92B8-4B78-9686-6863A1178987}" srcOrd="0" destOrd="0" parTransId="{115363BC-9DEA-4646-A13B-453BC4D618CB}" sibTransId="{79565B3B-88D7-43FC-90BD-71CB9C1A59F4}"/>
    <dgm:cxn modelId="{908447F3-FEEE-4A5B-93CD-A448194E822F}" type="presOf" srcId="{D30E665F-8688-4BE5-A52B-15A38770E829}" destId="{CFBA2D3D-E22B-4E79-90D6-F3F5128A16E4}" srcOrd="0" destOrd="0" presId="urn:microsoft.com/office/officeart/2005/8/layout/chevron2"/>
    <dgm:cxn modelId="{0A0FBCF8-350D-455C-993A-A272458028FB}" srcId="{2CD0BBA0-9401-463E-BF80-5DD96E7F3113}" destId="{E5DB6F4E-EDB1-467C-B805-06265E67D9DB}" srcOrd="0" destOrd="0" parTransId="{69369BC7-6ED7-4F2D-A755-FCBD00B67AC4}" sibTransId="{1BF589B4-F2B7-499B-A767-FA68819EEF36}"/>
    <dgm:cxn modelId="{ACB46E07-4FD7-4062-A565-304F7C34D8E8}" type="presParOf" srcId="{CFBA2D3D-E22B-4E79-90D6-F3F5128A16E4}" destId="{37D4D692-8DA6-4C19-B678-FE284237474A}" srcOrd="0" destOrd="0" presId="urn:microsoft.com/office/officeart/2005/8/layout/chevron2"/>
    <dgm:cxn modelId="{DBE96B87-C3A7-4A84-BAC8-3AA8318218BF}" type="presParOf" srcId="{37D4D692-8DA6-4C19-B678-FE284237474A}" destId="{5B38B5F5-0A34-45A6-8D86-2FD21A348D0B}" srcOrd="0" destOrd="0" presId="urn:microsoft.com/office/officeart/2005/8/layout/chevron2"/>
    <dgm:cxn modelId="{9FA8D37E-6939-4A52-AFE1-B766D18F23AE}" type="presParOf" srcId="{37D4D692-8DA6-4C19-B678-FE284237474A}" destId="{3DCFE586-94A1-4078-96F2-81F5DE081B22}" srcOrd="1" destOrd="0" presId="urn:microsoft.com/office/officeart/2005/8/layout/chevron2"/>
    <dgm:cxn modelId="{ED2BE5BD-DC5C-4A42-B420-CE6B7D56D635}" type="presParOf" srcId="{CFBA2D3D-E22B-4E79-90D6-F3F5128A16E4}" destId="{E7479587-93B1-4A77-8F42-FDE63ED0E704}" srcOrd="1" destOrd="0" presId="urn:microsoft.com/office/officeart/2005/8/layout/chevron2"/>
    <dgm:cxn modelId="{01073CC4-F18F-401E-B73E-8D24C5551879}" type="presParOf" srcId="{CFBA2D3D-E22B-4E79-90D6-F3F5128A16E4}" destId="{E9A998DF-7F54-4F05-8CF1-11E7A4246E01}" srcOrd="2" destOrd="0" presId="urn:microsoft.com/office/officeart/2005/8/layout/chevron2"/>
    <dgm:cxn modelId="{ADB0D3DB-206F-4272-A835-DAF6556E9B7E}" type="presParOf" srcId="{E9A998DF-7F54-4F05-8CF1-11E7A4246E01}" destId="{51670AC0-D838-4138-95E9-7CBB7D8FACE3}" srcOrd="0" destOrd="0" presId="urn:microsoft.com/office/officeart/2005/8/layout/chevron2"/>
    <dgm:cxn modelId="{9192EB01-1EFA-4C85-ACAD-6172B374D976}" type="presParOf" srcId="{E9A998DF-7F54-4F05-8CF1-11E7A4246E01}" destId="{D167A35B-2568-4752-B4BA-6F763E5854B0}"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721153-066E-4E23-8ABB-9DB7CD7FE0F5}">
      <dsp:nvSpPr>
        <dsp:cNvPr id="0" name=""/>
        <dsp:cNvSpPr/>
      </dsp:nvSpPr>
      <dsp:spPr>
        <a:xfrm rot="5400000">
          <a:off x="-258673" y="260744"/>
          <a:ext cx="1724487" cy="120714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API </a:t>
          </a:r>
          <a:r>
            <a:rPr lang="zh-CN" sz="1200" kern="1200" dirty="0"/>
            <a:t>开放平台资源多样丰富</a:t>
          </a:r>
        </a:p>
      </dsp:txBody>
      <dsp:txXfrm rot="-5400000">
        <a:off x="1" y="605642"/>
        <a:ext cx="1207141" cy="517346"/>
      </dsp:txXfrm>
    </dsp:sp>
    <dsp:sp modelId="{E0405C50-9A24-4D13-94EF-C8E660600248}">
      <dsp:nvSpPr>
        <dsp:cNvPr id="0" name=""/>
        <dsp:cNvSpPr/>
      </dsp:nvSpPr>
      <dsp:spPr>
        <a:xfrm rot="5400000">
          <a:off x="5358983" y="-4149770"/>
          <a:ext cx="1120916" cy="942460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Char char="•"/>
          </a:pPr>
          <a:r>
            <a:rPr lang="zh-CN" altLang="zh-CN" sz="1700" kern="1200" dirty="0">
              <a:solidFill>
                <a:schemeClr val="tx1"/>
              </a:solidFill>
            </a:rPr>
            <a:t>聚合人脸融合和语音合成的</a:t>
          </a:r>
          <a:r>
            <a:rPr lang="zh-CN" altLang="en-US" sz="1700" kern="1200" dirty="0">
              <a:solidFill>
                <a:schemeClr val="tx1"/>
              </a:solidFill>
            </a:rPr>
            <a:t>协同过滤</a:t>
          </a:r>
          <a:r>
            <a:rPr lang="zh-CN" altLang="zh-CN" sz="1700" kern="1200" dirty="0">
              <a:solidFill>
                <a:schemeClr val="tx1"/>
              </a:solidFill>
            </a:rPr>
            <a:t>新型毕业纪念册市场空缺大，没有相关产品有效填补</a:t>
          </a:r>
          <a:r>
            <a:rPr lang="en-US" altLang="zh-CN" sz="1700" kern="1200" dirty="0">
              <a:solidFill>
                <a:schemeClr val="tx1"/>
              </a:solidFill>
            </a:rPr>
            <a:t> API </a:t>
          </a:r>
          <a:r>
            <a:rPr lang="zh-CN" altLang="zh-CN" sz="1700" kern="1200" dirty="0">
              <a:solidFill>
                <a:schemeClr val="tx1"/>
              </a:solidFill>
            </a:rPr>
            <a:t>调用的市场空白</a:t>
          </a:r>
          <a:endParaRPr lang="zh-CN" sz="1700" kern="1200" dirty="0">
            <a:solidFill>
              <a:schemeClr val="tx1"/>
            </a:solidFill>
          </a:endParaRPr>
        </a:p>
      </dsp:txBody>
      <dsp:txXfrm rot="-5400000">
        <a:off x="1207141" y="56791"/>
        <a:ext cx="9369882" cy="1011478"/>
      </dsp:txXfrm>
    </dsp:sp>
    <dsp:sp modelId="{49926A9F-22CF-44AC-B823-228B672DCC73}">
      <dsp:nvSpPr>
        <dsp:cNvPr id="0" name=""/>
        <dsp:cNvSpPr/>
      </dsp:nvSpPr>
      <dsp:spPr>
        <a:xfrm rot="5400000">
          <a:off x="-258673" y="1792460"/>
          <a:ext cx="1724487" cy="120714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zh-CN" sz="1200" kern="1200" dirty="0">
              <a:effectLst/>
            </a:rPr>
            <a:t>传统</a:t>
          </a:r>
          <a:r>
            <a:rPr lang="zh-CN" altLang="en-US" sz="1200" kern="1200" dirty="0">
              <a:effectLst/>
            </a:rPr>
            <a:t>相册</a:t>
          </a:r>
          <a:r>
            <a:rPr lang="zh-CN" altLang="zh-CN" sz="1200" kern="1200" dirty="0">
              <a:effectLst/>
            </a:rPr>
            <a:t>占比少</a:t>
          </a:r>
          <a:r>
            <a:rPr lang="zh-CN" altLang="en-US" sz="1200" kern="1200" dirty="0">
              <a:effectLst/>
            </a:rPr>
            <a:t>智能相册空缺大</a:t>
          </a:r>
          <a:endParaRPr lang="zh-CN" sz="1200" kern="1200" dirty="0"/>
        </a:p>
      </dsp:txBody>
      <dsp:txXfrm rot="-5400000">
        <a:off x="1" y="2137358"/>
        <a:ext cx="1207141" cy="517346"/>
      </dsp:txXfrm>
    </dsp:sp>
    <dsp:sp modelId="{69558618-63E2-4842-859E-6D7A6F56A902}">
      <dsp:nvSpPr>
        <dsp:cNvPr id="0" name=""/>
        <dsp:cNvSpPr/>
      </dsp:nvSpPr>
      <dsp:spPr>
        <a:xfrm rot="5400000">
          <a:off x="5358983" y="-2618054"/>
          <a:ext cx="1120916" cy="942460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Char char="•"/>
          </a:pPr>
          <a:r>
            <a:rPr lang="zh-CN" altLang="en-US" sz="1700" kern="1200" dirty="0">
              <a:solidFill>
                <a:schemeClr val="tx1"/>
              </a:solidFill>
            </a:rPr>
            <a:t>在毕业纪念册里调用各大互联网平台的</a:t>
          </a:r>
          <a:r>
            <a:rPr lang="en-US" altLang="zh-CN" sz="1700" kern="1200" dirty="0">
              <a:solidFill>
                <a:schemeClr val="tx1"/>
              </a:solidFill>
            </a:rPr>
            <a:t>API </a:t>
          </a:r>
          <a:r>
            <a:rPr lang="zh-CN" altLang="en-US" sz="1700" kern="1200" dirty="0">
              <a:solidFill>
                <a:schemeClr val="tx1"/>
              </a:solidFill>
            </a:rPr>
            <a:t>资源，</a:t>
          </a:r>
          <a:r>
            <a:rPr lang="zh-CN" altLang="zh-CN" sz="1700" kern="1200" dirty="0">
              <a:solidFill>
                <a:schemeClr val="tx1"/>
              </a:solidFill>
            </a:rPr>
            <a:t>使用最前沿科技研究成果，有效提高开发效率，</a:t>
          </a:r>
          <a:r>
            <a:rPr lang="zh-CN" altLang="en-US" sz="1700" kern="1200" dirty="0">
              <a:solidFill>
                <a:schemeClr val="tx1"/>
              </a:solidFill>
            </a:rPr>
            <a:t>并</a:t>
          </a:r>
          <a:r>
            <a:rPr lang="zh-CN" altLang="zh-CN" sz="1700" kern="1200" dirty="0">
              <a:solidFill>
                <a:schemeClr val="tx1"/>
              </a:solidFill>
            </a:rPr>
            <a:t>在产品产出过程中使用用户画像与用户同理心来进行功能设计，有效开发出最小可行性产品</a:t>
          </a:r>
          <a:endParaRPr lang="zh-CN" sz="1700" kern="1200" dirty="0">
            <a:solidFill>
              <a:schemeClr val="tx1"/>
            </a:solidFill>
          </a:endParaRPr>
        </a:p>
      </dsp:txBody>
      <dsp:txXfrm rot="-5400000">
        <a:off x="1207141" y="1588507"/>
        <a:ext cx="9369882" cy="1011478"/>
      </dsp:txXfrm>
    </dsp:sp>
    <dsp:sp modelId="{723F5841-ADC3-4158-8847-02D5590003CB}">
      <dsp:nvSpPr>
        <dsp:cNvPr id="0" name=""/>
        <dsp:cNvSpPr/>
      </dsp:nvSpPr>
      <dsp:spPr>
        <a:xfrm rot="5400000">
          <a:off x="-258673" y="3324176"/>
          <a:ext cx="1724487" cy="120714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dirty="0">
              <a:effectLst/>
            </a:rPr>
            <a:t>功能可玩性强更受用户喜爱</a:t>
          </a:r>
          <a:endParaRPr lang="zh-CN" sz="1200" kern="1200" dirty="0"/>
        </a:p>
      </dsp:txBody>
      <dsp:txXfrm rot="-5400000">
        <a:off x="1" y="3669074"/>
        <a:ext cx="1207141" cy="517346"/>
      </dsp:txXfrm>
    </dsp:sp>
    <dsp:sp modelId="{A50C281F-206E-40DE-910C-24D8B1F533F8}">
      <dsp:nvSpPr>
        <dsp:cNvPr id="0" name=""/>
        <dsp:cNvSpPr/>
      </dsp:nvSpPr>
      <dsp:spPr>
        <a:xfrm rot="5400000">
          <a:off x="5358983" y="-1086338"/>
          <a:ext cx="1120916" cy="942460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Char char="•"/>
          </a:pPr>
          <a:r>
            <a:rPr lang="zh-CN" altLang="zh-CN" sz="1700" kern="1200" dirty="0">
              <a:solidFill>
                <a:schemeClr val="tx1"/>
              </a:solidFill>
            </a:rPr>
            <a:t>语音留言、影像传递很常见，</a:t>
          </a:r>
          <a:r>
            <a:rPr lang="zh-CN" altLang="en-US" sz="1700" kern="1200" dirty="0">
              <a:solidFill>
                <a:schemeClr val="tx1"/>
              </a:solidFill>
            </a:rPr>
            <a:t>但</a:t>
          </a:r>
          <a:r>
            <a:rPr lang="zh-CN" altLang="zh-CN" sz="1700" kern="1200" dirty="0">
              <a:solidFill>
                <a:schemeClr val="tx1"/>
              </a:solidFill>
            </a:rPr>
            <a:t>以人脸融合语音</a:t>
          </a:r>
          <a:r>
            <a:rPr lang="zh-CN" altLang="en-US" sz="1700" kern="1200" dirty="0">
              <a:solidFill>
                <a:schemeClr val="tx1"/>
              </a:solidFill>
            </a:rPr>
            <a:t>搭配却很少见。</a:t>
          </a:r>
          <a:r>
            <a:rPr lang="zh-CN" altLang="zh-CN" sz="1700" kern="1200" dirty="0">
              <a:solidFill>
                <a:schemeClr val="tx1"/>
              </a:solidFill>
            </a:rPr>
            <a:t>将</a:t>
          </a:r>
          <a:r>
            <a:rPr lang="zh-CN" altLang="en-US" sz="1700" kern="1200" dirty="0">
              <a:solidFill>
                <a:schemeClr val="tx1"/>
              </a:solidFill>
            </a:rPr>
            <a:t>人像</a:t>
          </a:r>
          <a:r>
            <a:rPr lang="zh-CN" altLang="zh-CN" sz="1700" kern="1200" dirty="0">
              <a:solidFill>
                <a:schemeClr val="tx1"/>
              </a:solidFill>
            </a:rPr>
            <a:t>照片进行融合配上一段语音合成再保存，相信比起只是文字叙述式的保存更有趣和有意义的多</a:t>
          </a:r>
          <a:endParaRPr lang="zh-CN" sz="1700" kern="1200" dirty="0">
            <a:solidFill>
              <a:schemeClr val="tx1"/>
            </a:solidFill>
          </a:endParaRPr>
        </a:p>
      </dsp:txBody>
      <dsp:txXfrm rot="-5400000">
        <a:off x="1207141" y="3120223"/>
        <a:ext cx="9369882" cy="101147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ED9783-FC4C-4C3C-A9D5-F6E5C7F702CA}">
      <dsp:nvSpPr>
        <dsp:cNvPr id="0" name=""/>
        <dsp:cNvSpPr/>
      </dsp:nvSpPr>
      <dsp:spPr>
        <a:xfrm>
          <a:off x="802480" y="1993"/>
          <a:ext cx="2346100" cy="117305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105" tIns="52070" rIns="78105" bIns="52070" numCol="1" spcCol="1270" anchor="ctr" anchorCtr="0">
          <a:noAutofit/>
        </a:bodyPr>
        <a:lstStyle/>
        <a:p>
          <a:pPr marL="0" lvl="0" indent="0" algn="ctr" defTabSz="1822450">
            <a:lnSpc>
              <a:spcPct val="90000"/>
            </a:lnSpc>
            <a:spcBef>
              <a:spcPct val="0"/>
            </a:spcBef>
            <a:spcAft>
              <a:spcPct val="35000"/>
            </a:spcAft>
            <a:buNone/>
          </a:pPr>
          <a:r>
            <a:rPr lang="zh-CN" altLang="en-US" sz="4100" kern="1200" dirty="0"/>
            <a:t>人脸融合</a:t>
          </a:r>
        </a:p>
      </dsp:txBody>
      <dsp:txXfrm>
        <a:off x="836837" y="36350"/>
        <a:ext cx="2277386" cy="1104336"/>
      </dsp:txXfrm>
    </dsp:sp>
    <dsp:sp modelId="{ADEDEA87-9D1D-4BCC-8330-2DD042DAEEC3}">
      <dsp:nvSpPr>
        <dsp:cNvPr id="0" name=""/>
        <dsp:cNvSpPr/>
      </dsp:nvSpPr>
      <dsp:spPr>
        <a:xfrm>
          <a:off x="1037090" y="1175043"/>
          <a:ext cx="234610" cy="879787"/>
        </a:xfrm>
        <a:custGeom>
          <a:avLst/>
          <a:gdLst/>
          <a:ahLst/>
          <a:cxnLst/>
          <a:rect l="0" t="0" r="0" b="0"/>
          <a:pathLst>
            <a:path>
              <a:moveTo>
                <a:pt x="0" y="0"/>
              </a:moveTo>
              <a:lnTo>
                <a:pt x="0" y="879787"/>
              </a:lnTo>
              <a:lnTo>
                <a:pt x="234610" y="87978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D422E21-5097-4F49-A39C-9BE5D50E7278}">
      <dsp:nvSpPr>
        <dsp:cNvPr id="0" name=""/>
        <dsp:cNvSpPr/>
      </dsp:nvSpPr>
      <dsp:spPr>
        <a:xfrm>
          <a:off x="1271700" y="1468306"/>
          <a:ext cx="1876880" cy="117305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65" tIns="41910" rIns="62865" bIns="41910" numCol="1" spcCol="1270" anchor="ctr" anchorCtr="0">
          <a:noAutofit/>
        </a:bodyPr>
        <a:lstStyle/>
        <a:p>
          <a:pPr marL="0" lvl="0" indent="0" algn="ctr" defTabSz="1466850">
            <a:lnSpc>
              <a:spcPct val="90000"/>
            </a:lnSpc>
            <a:spcBef>
              <a:spcPct val="0"/>
            </a:spcBef>
            <a:spcAft>
              <a:spcPct val="35000"/>
            </a:spcAft>
            <a:buNone/>
          </a:pPr>
          <a:r>
            <a:rPr lang="en-US" altLang="zh-CN" sz="3300" kern="1200" dirty="0"/>
            <a:t>Face++</a:t>
          </a:r>
          <a:endParaRPr lang="zh-CN" altLang="en-US" sz="3300" kern="1200" dirty="0"/>
        </a:p>
      </dsp:txBody>
      <dsp:txXfrm>
        <a:off x="1306057" y="1502663"/>
        <a:ext cx="1808166" cy="1104336"/>
      </dsp:txXfrm>
    </dsp:sp>
    <dsp:sp modelId="{7A85D0F5-D7D9-4CB6-A09F-B09317AF2CA6}">
      <dsp:nvSpPr>
        <dsp:cNvPr id="0" name=""/>
        <dsp:cNvSpPr/>
      </dsp:nvSpPr>
      <dsp:spPr>
        <a:xfrm>
          <a:off x="1037090" y="1175043"/>
          <a:ext cx="234610" cy="2346100"/>
        </a:xfrm>
        <a:custGeom>
          <a:avLst/>
          <a:gdLst/>
          <a:ahLst/>
          <a:cxnLst/>
          <a:rect l="0" t="0" r="0" b="0"/>
          <a:pathLst>
            <a:path>
              <a:moveTo>
                <a:pt x="0" y="0"/>
              </a:moveTo>
              <a:lnTo>
                <a:pt x="0" y="2346100"/>
              </a:lnTo>
              <a:lnTo>
                <a:pt x="234610" y="234610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0A3D975-4EF6-40D3-A3A1-422D81CE0692}">
      <dsp:nvSpPr>
        <dsp:cNvPr id="0" name=""/>
        <dsp:cNvSpPr/>
      </dsp:nvSpPr>
      <dsp:spPr>
        <a:xfrm>
          <a:off x="1271700" y="2934619"/>
          <a:ext cx="1876880" cy="117305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65" tIns="41910" rIns="62865" bIns="41910" numCol="1" spcCol="1270" anchor="ctr" anchorCtr="0">
          <a:noAutofit/>
        </a:bodyPr>
        <a:lstStyle/>
        <a:p>
          <a:pPr marL="0" lvl="0" indent="0" algn="ctr" defTabSz="1466850">
            <a:lnSpc>
              <a:spcPct val="90000"/>
            </a:lnSpc>
            <a:spcBef>
              <a:spcPct val="0"/>
            </a:spcBef>
            <a:spcAft>
              <a:spcPct val="35000"/>
            </a:spcAft>
            <a:buNone/>
          </a:pPr>
          <a:r>
            <a:rPr lang="zh-CN" altLang="en-US" sz="3300" kern="1200" dirty="0"/>
            <a:t>百度人脸</a:t>
          </a:r>
        </a:p>
      </dsp:txBody>
      <dsp:txXfrm>
        <a:off x="1306057" y="2968976"/>
        <a:ext cx="1808166" cy="1104336"/>
      </dsp:txXfrm>
    </dsp:sp>
    <dsp:sp modelId="{A7CDE400-2924-41F4-89C1-7D9FABE6132D}">
      <dsp:nvSpPr>
        <dsp:cNvPr id="0" name=""/>
        <dsp:cNvSpPr/>
      </dsp:nvSpPr>
      <dsp:spPr>
        <a:xfrm>
          <a:off x="3735105" y="1993"/>
          <a:ext cx="2346100" cy="117305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105" tIns="52070" rIns="78105" bIns="52070" numCol="1" spcCol="1270" anchor="ctr" anchorCtr="0">
          <a:noAutofit/>
        </a:bodyPr>
        <a:lstStyle/>
        <a:p>
          <a:pPr marL="0" lvl="0" indent="0" algn="ctr" defTabSz="1822450">
            <a:lnSpc>
              <a:spcPct val="90000"/>
            </a:lnSpc>
            <a:spcBef>
              <a:spcPct val="0"/>
            </a:spcBef>
            <a:spcAft>
              <a:spcPct val="35000"/>
            </a:spcAft>
            <a:buNone/>
          </a:pPr>
          <a:r>
            <a:rPr lang="zh-CN" altLang="en-US" sz="4100" kern="1200" dirty="0"/>
            <a:t>语音合成</a:t>
          </a:r>
        </a:p>
      </dsp:txBody>
      <dsp:txXfrm>
        <a:off x="3769462" y="36350"/>
        <a:ext cx="2277386" cy="1104336"/>
      </dsp:txXfrm>
    </dsp:sp>
    <dsp:sp modelId="{62067DE7-DFFC-4EBA-A94A-C6485DF0A7F9}">
      <dsp:nvSpPr>
        <dsp:cNvPr id="0" name=""/>
        <dsp:cNvSpPr/>
      </dsp:nvSpPr>
      <dsp:spPr>
        <a:xfrm>
          <a:off x="3969715" y="1175043"/>
          <a:ext cx="234610" cy="879787"/>
        </a:xfrm>
        <a:custGeom>
          <a:avLst/>
          <a:gdLst/>
          <a:ahLst/>
          <a:cxnLst/>
          <a:rect l="0" t="0" r="0" b="0"/>
          <a:pathLst>
            <a:path>
              <a:moveTo>
                <a:pt x="0" y="0"/>
              </a:moveTo>
              <a:lnTo>
                <a:pt x="0" y="879787"/>
              </a:lnTo>
              <a:lnTo>
                <a:pt x="234610" y="87978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F7EFDD-FDB3-46A7-B41E-8A8EF584F2F4}">
      <dsp:nvSpPr>
        <dsp:cNvPr id="0" name=""/>
        <dsp:cNvSpPr/>
      </dsp:nvSpPr>
      <dsp:spPr>
        <a:xfrm>
          <a:off x="4204325" y="1468306"/>
          <a:ext cx="1876880" cy="117305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65" tIns="41910" rIns="62865" bIns="41910" numCol="1" spcCol="1270" anchor="ctr" anchorCtr="0">
          <a:noAutofit/>
        </a:bodyPr>
        <a:lstStyle/>
        <a:p>
          <a:pPr marL="0" lvl="0" indent="0" algn="ctr" defTabSz="1466850">
            <a:lnSpc>
              <a:spcPct val="90000"/>
            </a:lnSpc>
            <a:spcBef>
              <a:spcPct val="0"/>
            </a:spcBef>
            <a:spcAft>
              <a:spcPct val="35000"/>
            </a:spcAft>
            <a:buNone/>
          </a:pPr>
          <a:r>
            <a:rPr lang="zh-CN" altLang="en-US" sz="3300" kern="1200" dirty="0"/>
            <a:t>腾讯语音</a:t>
          </a:r>
        </a:p>
      </dsp:txBody>
      <dsp:txXfrm>
        <a:off x="4238682" y="1502663"/>
        <a:ext cx="1808166" cy="1104336"/>
      </dsp:txXfrm>
    </dsp:sp>
    <dsp:sp modelId="{E92E5584-BFAF-4292-8EE0-B7928258B279}">
      <dsp:nvSpPr>
        <dsp:cNvPr id="0" name=""/>
        <dsp:cNvSpPr/>
      </dsp:nvSpPr>
      <dsp:spPr>
        <a:xfrm>
          <a:off x="3969715" y="1175043"/>
          <a:ext cx="234610" cy="2346100"/>
        </a:xfrm>
        <a:custGeom>
          <a:avLst/>
          <a:gdLst/>
          <a:ahLst/>
          <a:cxnLst/>
          <a:rect l="0" t="0" r="0" b="0"/>
          <a:pathLst>
            <a:path>
              <a:moveTo>
                <a:pt x="0" y="0"/>
              </a:moveTo>
              <a:lnTo>
                <a:pt x="0" y="2346100"/>
              </a:lnTo>
              <a:lnTo>
                <a:pt x="234610" y="234610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DDFEC71-965C-4127-A124-0B5E8ACAE990}">
      <dsp:nvSpPr>
        <dsp:cNvPr id="0" name=""/>
        <dsp:cNvSpPr/>
      </dsp:nvSpPr>
      <dsp:spPr>
        <a:xfrm>
          <a:off x="4204325" y="2934619"/>
          <a:ext cx="1876880" cy="117305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2865" tIns="41910" rIns="62865" bIns="41910" numCol="1" spcCol="1270" anchor="ctr" anchorCtr="0">
          <a:noAutofit/>
        </a:bodyPr>
        <a:lstStyle/>
        <a:p>
          <a:pPr marL="0" lvl="0" indent="0" algn="ctr" defTabSz="1466850">
            <a:lnSpc>
              <a:spcPct val="90000"/>
            </a:lnSpc>
            <a:spcBef>
              <a:spcPct val="0"/>
            </a:spcBef>
            <a:spcAft>
              <a:spcPct val="35000"/>
            </a:spcAft>
            <a:buNone/>
          </a:pPr>
          <a:r>
            <a:rPr lang="zh-CN" altLang="en-US" sz="3300" kern="1200" dirty="0"/>
            <a:t>百度语音</a:t>
          </a:r>
        </a:p>
      </dsp:txBody>
      <dsp:txXfrm>
        <a:off x="4238682" y="2968976"/>
        <a:ext cx="1808166" cy="110433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5CD684-3BCB-46DA-9339-8E7B307815F8}">
      <dsp:nvSpPr>
        <dsp:cNvPr id="0" name=""/>
        <dsp:cNvSpPr/>
      </dsp:nvSpPr>
      <dsp:spPr>
        <a:xfrm>
          <a:off x="0" y="37316"/>
          <a:ext cx="8085762" cy="842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zh-CN" altLang="en-US" sz="1600" b="0" i="0" kern="1200" dirty="0"/>
            <a:t>针对阶段性的学习生活进行记录，并采取前期免费模式推广，使用部分匿名社交模式进行收费与互动</a:t>
          </a:r>
          <a:endParaRPr lang="zh-CN" altLang="en-US" sz="1600" kern="1200" dirty="0"/>
        </a:p>
      </dsp:txBody>
      <dsp:txXfrm>
        <a:off x="41123" y="78439"/>
        <a:ext cx="8003516" cy="760154"/>
      </dsp:txXfrm>
    </dsp:sp>
    <dsp:sp modelId="{D18ACB45-0DE3-4DBB-98F9-61F448E5BF7F}">
      <dsp:nvSpPr>
        <dsp:cNvPr id="0" name=""/>
        <dsp:cNvSpPr/>
      </dsp:nvSpPr>
      <dsp:spPr>
        <a:xfrm>
          <a:off x="0" y="925796"/>
          <a:ext cx="8085762" cy="842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zh-CN" altLang="en-US" sz="1600" b="0" i="0" kern="1200" dirty="0"/>
            <a:t>规范制作纪念册的 “生产线”，推出精装版、简装版和平装版，不同的版式有着不同的价格，并针对于” 贵宾 “客户推出折扣</a:t>
          </a:r>
          <a:endParaRPr lang="zh-CN" altLang="en-US" sz="1600" kern="1200" dirty="0"/>
        </a:p>
      </dsp:txBody>
      <dsp:txXfrm>
        <a:off x="41123" y="966919"/>
        <a:ext cx="8003516" cy="760154"/>
      </dsp:txXfrm>
    </dsp:sp>
    <dsp:sp modelId="{0B988568-4789-46E6-9E56-4C884CF7CBE9}">
      <dsp:nvSpPr>
        <dsp:cNvPr id="0" name=""/>
        <dsp:cNvSpPr/>
      </dsp:nvSpPr>
      <dsp:spPr>
        <a:xfrm>
          <a:off x="0" y="1772596"/>
          <a:ext cx="8085762" cy="842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zh-CN" altLang="en-US" sz="1600" b="0" i="0" kern="1200" dirty="0"/>
            <a:t>提供图文的排版设计、礼品制作，策划活动，提供聚会地安排、</a:t>
          </a:r>
          <a:r>
            <a:rPr lang="en-US" altLang="zh-CN" sz="1600" b="0" i="0" kern="1200" dirty="0"/>
            <a:t>DV </a:t>
          </a:r>
          <a:r>
            <a:rPr lang="zh-CN" altLang="en-US" sz="1600" b="0" i="0" kern="1200" dirty="0"/>
            <a:t>拍摄、礼物派送、纪念册制作等完整服务链</a:t>
          </a:r>
          <a:endParaRPr lang="zh-CN" altLang="en-US" sz="1600" kern="1200" dirty="0"/>
        </a:p>
      </dsp:txBody>
      <dsp:txXfrm>
        <a:off x="41123" y="1813719"/>
        <a:ext cx="8003516" cy="760154"/>
      </dsp:txXfrm>
    </dsp:sp>
    <dsp:sp modelId="{B5D27CAC-A50C-407D-8ECF-7951E80195C5}">
      <dsp:nvSpPr>
        <dsp:cNvPr id="0" name=""/>
        <dsp:cNvSpPr/>
      </dsp:nvSpPr>
      <dsp:spPr>
        <a:xfrm>
          <a:off x="0" y="2702756"/>
          <a:ext cx="8085762" cy="842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zh-CN" altLang="en-US" sz="1600" b="0" i="0" kern="1200" dirty="0"/>
            <a:t>除具备聊天加好友的功能之外，还加入招聘、婚恋、聚会、创业等辅助功能（有待商榷）</a:t>
          </a:r>
          <a:endParaRPr lang="zh-CN" altLang="en-US" sz="1600" kern="1200" dirty="0"/>
        </a:p>
      </dsp:txBody>
      <dsp:txXfrm>
        <a:off x="41123" y="2743879"/>
        <a:ext cx="8003516" cy="760154"/>
      </dsp:txXfrm>
    </dsp:sp>
    <dsp:sp modelId="{A358D7BC-AAD4-4783-9BAF-075A07F5AC83}">
      <dsp:nvSpPr>
        <dsp:cNvPr id="0" name=""/>
        <dsp:cNvSpPr/>
      </dsp:nvSpPr>
      <dsp:spPr>
        <a:xfrm>
          <a:off x="0" y="3591236"/>
          <a:ext cx="8085762" cy="842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zh-CN" altLang="en-US" sz="1600" b="0" i="0" kern="1200" dirty="0"/>
            <a:t>同时提供纸质版服务，配合平面设计建立多模板，为用户提供多样性的选择空间进行个性化定制</a:t>
          </a:r>
          <a:endParaRPr lang="zh-CN" altLang="en-US" sz="1600" kern="1200" dirty="0"/>
        </a:p>
      </dsp:txBody>
      <dsp:txXfrm>
        <a:off x="41123" y="3632359"/>
        <a:ext cx="8003516" cy="76015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560E49-B4CE-4BF6-82F0-CA28A082C6EA}">
      <dsp:nvSpPr>
        <dsp:cNvPr id="0" name=""/>
        <dsp:cNvSpPr/>
      </dsp:nvSpPr>
      <dsp:spPr>
        <a:xfrm>
          <a:off x="819877" y="0"/>
          <a:ext cx="9291949" cy="2024009"/>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262CB7-0409-4F1E-904C-F5D8DEE72261}">
      <dsp:nvSpPr>
        <dsp:cNvPr id="0" name=""/>
        <dsp:cNvSpPr/>
      </dsp:nvSpPr>
      <dsp:spPr>
        <a:xfrm>
          <a:off x="90207" y="607202"/>
          <a:ext cx="3279511" cy="80960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zh-CN" altLang="en-US" sz="2600" kern="1200" dirty="0"/>
            <a:t>上线测试</a:t>
          </a:r>
        </a:p>
      </dsp:txBody>
      <dsp:txXfrm>
        <a:off x="129729" y="646724"/>
        <a:ext cx="3200467" cy="730559"/>
      </dsp:txXfrm>
    </dsp:sp>
    <dsp:sp modelId="{5003EEA5-702D-4DE6-B120-845CBDC2C36E}">
      <dsp:nvSpPr>
        <dsp:cNvPr id="0" name=""/>
        <dsp:cNvSpPr/>
      </dsp:nvSpPr>
      <dsp:spPr>
        <a:xfrm>
          <a:off x="3826096" y="607202"/>
          <a:ext cx="3279511" cy="80960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zh-CN" altLang="en-US" sz="2600" kern="1200" dirty="0"/>
            <a:t>版本回馈</a:t>
          </a:r>
        </a:p>
      </dsp:txBody>
      <dsp:txXfrm>
        <a:off x="3865618" y="646724"/>
        <a:ext cx="3200467" cy="730559"/>
      </dsp:txXfrm>
    </dsp:sp>
    <dsp:sp modelId="{8DE4187F-CCF6-4EE3-A2C6-06CC75C5D858}">
      <dsp:nvSpPr>
        <dsp:cNvPr id="0" name=""/>
        <dsp:cNvSpPr/>
      </dsp:nvSpPr>
      <dsp:spPr>
        <a:xfrm>
          <a:off x="7561985" y="607202"/>
          <a:ext cx="3279511" cy="80960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zh-CN" altLang="en-US" sz="2600" kern="1200" dirty="0"/>
            <a:t>成熟迭代</a:t>
          </a:r>
        </a:p>
      </dsp:txBody>
      <dsp:txXfrm>
        <a:off x="7601507" y="646724"/>
        <a:ext cx="3200467" cy="730559"/>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42921C-4FFE-459F-81E2-231808F17F59}">
      <dsp:nvSpPr>
        <dsp:cNvPr id="0" name=""/>
        <dsp:cNvSpPr/>
      </dsp:nvSpPr>
      <dsp:spPr>
        <a:xfrm>
          <a:off x="0" y="0"/>
          <a:ext cx="8948792" cy="21621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zh-CN" altLang="en-US" sz="2200" b="0" i="0" kern="1200" dirty="0"/>
            <a:t>本着满足大部分人群对 </a:t>
          </a:r>
          <a:r>
            <a:rPr lang="en-US" altLang="zh-CN" sz="2200" b="0" i="0" kern="1200" dirty="0"/>
            <a:t>APP </a:t>
          </a:r>
          <a:r>
            <a:rPr lang="zh-CN" altLang="en-US" sz="2200" b="0" i="0" kern="1200" dirty="0"/>
            <a:t>形式便捷的需求，同时满足小部分人群对纸质毕业纪念册传统感的追求，同时最新颖的特点是应用了高新技术 </a:t>
          </a:r>
          <a:r>
            <a:rPr lang="en-US" altLang="zh-CN" sz="2200" b="0" i="0" kern="1200" dirty="0"/>
            <a:t>API </a:t>
          </a:r>
          <a:r>
            <a:rPr lang="zh-CN" altLang="en-US" sz="2200" b="0" i="0" kern="1200" dirty="0"/>
            <a:t>的调用，</a:t>
          </a:r>
          <a:r>
            <a:rPr lang="zh-CN" altLang="en-US" sz="2200" b="1" i="0" kern="1200" dirty="0"/>
            <a:t>基于人脸融合与语音合成</a:t>
          </a:r>
          <a:r>
            <a:rPr lang="zh-CN" altLang="en-US" sz="2200" b="0" i="0" kern="1200" dirty="0"/>
            <a:t> </a:t>
          </a:r>
          <a:r>
            <a:rPr lang="en-US" altLang="zh-CN" sz="2200" b="0" i="0" kern="1200" dirty="0"/>
            <a:t>API </a:t>
          </a:r>
          <a:r>
            <a:rPr lang="zh-CN" altLang="en-US" sz="2200" b="0" i="0" kern="1200" dirty="0"/>
            <a:t>场景化使用，通过对照片与语音合成处理，将用户数据上传云端并进行备份，可随时进行调取。</a:t>
          </a:r>
          <a:endParaRPr lang="zh-CN" altLang="en-US" sz="2200" kern="1200" dirty="0"/>
        </a:p>
      </dsp:txBody>
      <dsp:txXfrm>
        <a:off x="105548" y="105548"/>
        <a:ext cx="8737696" cy="19510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09E928-A184-437D-A672-97DB87A56795}">
      <dsp:nvSpPr>
        <dsp:cNvPr id="0" name=""/>
        <dsp:cNvSpPr/>
      </dsp:nvSpPr>
      <dsp:spPr>
        <a:xfrm>
          <a:off x="2122897" y="0"/>
          <a:ext cx="5566025" cy="5566025"/>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F2C734D-F2DF-4A80-BF00-B2D2A088723D}">
      <dsp:nvSpPr>
        <dsp:cNvPr id="0" name=""/>
        <dsp:cNvSpPr/>
      </dsp:nvSpPr>
      <dsp:spPr>
        <a:xfrm>
          <a:off x="2651669" y="528772"/>
          <a:ext cx="2170750" cy="21707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sz="1800" kern="1200" dirty="0"/>
            <a:t>涵盖多样化信息</a:t>
          </a:r>
          <a:r>
            <a:rPr lang="zh-CN" altLang="en-US" sz="1800" kern="1200" dirty="0"/>
            <a:t>，</a:t>
          </a:r>
          <a:r>
            <a:rPr lang="zh-CN" sz="1800" kern="1200" dirty="0"/>
            <a:t>使用便捷性提高</a:t>
          </a:r>
          <a:endParaRPr lang="zh-CN" altLang="en-US" sz="1800" kern="1200" dirty="0"/>
        </a:p>
      </dsp:txBody>
      <dsp:txXfrm>
        <a:off x="2757636" y="634739"/>
        <a:ext cx="1958816" cy="1958816"/>
      </dsp:txXfrm>
    </dsp:sp>
    <dsp:sp modelId="{B35281AA-56AC-45FE-8D08-55D97575C3DC}">
      <dsp:nvSpPr>
        <dsp:cNvPr id="0" name=""/>
        <dsp:cNvSpPr/>
      </dsp:nvSpPr>
      <dsp:spPr>
        <a:xfrm>
          <a:off x="4989400" y="528772"/>
          <a:ext cx="2170750" cy="21707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sz="1800" kern="1200" dirty="0"/>
            <a:t>市场占比少</a:t>
          </a:r>
          <a:r>
            <a:rPr lang="zh-CN" altLang="en-US" sz="1800" kern="1200" dirty="0"/>
            <a:t>，竞争小风险可控</a:t>
          </a:r>
        </a:p>
      </dsp:txBody>
      <dsp:txXfrm>
        <a:off x="5095367" y="634739"/>
        <a:ext cx="1958816" cy="1958816"/>
      </dsp:txXfrm>
    </dsp:sp>
    <dsp:sp modelId="{E7EBD95E-9A3C-4DB6-878B-3A899467F83F}">
      <dsp:nvSpPr>
        <dsp:cNvPr id="0" name=""/>
        <dsp:cNvSpPr/>
      </dsp:nvSpPr>
      <dsp:spPr>
        <a:xfrm>
          <a:off x="2651669" y="2866503"/>
          <a:ext cx="2170750" cy="21707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传统</a:t>
          </a:r>
          <a:r>
            <a:rPr lang="zh-CN" sz="1800" kern="1200" dirty="0"/>
            <a:t>功能设计往全社交类方向进行引导，模糊了本身的产品定位，</a:t>
          </a:r>
          <a:r>
            <a:rPr lang="zh-CN" altLang="en-US" sz="1800" kern="1200" dirty="0"/>
            <a:t>但本产品不是</a:t>
          </a:r>
        </a:p>
      </dsp:txBody>
      <dsp:txXfrm>
        <a:off x="2757636" y="2972470"/>
        <a:ext cx="1958816" cy="1958816"/>
      </dsp:txXfrm>
    </dsp:sp>
    <dsp:sp modelId="{DE6CE7E3-CAA2-4045-910E-5CB5D5F61850}">
      <dsp:nvSpPr>
        <dsp:cNvPr id="0" name=""/>
        <dsp:cNvSpPr/>
      </dsp:nvSpPr>
      <dsp:spPr>
        <a:xfrm>
          <a:off x="4989400" y="2866503"/>
          <a:ext cx="2170750" cy="21707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sz="1800" kern="1200" dirty="0"/>
            <a:t>人脸融合和语音合成</a:t>
          </a:r>
          <a:r>
            <a:rPr lang="en-US" sz="1800" kern="1200" dirty="0"/>
            <a:t> API </a:t>
          </a:r>
          <a:r>
            <a:rPr lang="zh-CN" sz="1800" kern="1200" dirty="0"/>
            <a:t>的调取后生成，</a:t>
          </a:r>
          <a:r>
            <a:rPr lang="zh-CN" altLang="en-US" sz="1800" kern="1200" dirty="0"/>
            <a:t>搭配使用 </a:t>
          </a:r>
          <a:r>
            <a:rPr lang="zh-CN" sz="1800" b="1" kern="1200" dirty="0"/>
            <a:t>游戏化模块</a:t>
          </a:r>
          <a:r>
            <a:rPr lang="en-US" sz="1800" kern="1200" dirty="0"/>
            <a:t> </a:t>
          </a:r>
          <a:endParaRPr lang="zh-CN" altLang="en-US" sz="1800" kern="1200" dirty="0"/>
        </a:p>
      </dsp:txBody>
      <dsp:txXfrm>
        <a:off x="5095367" y="2972470"/>
        <a:ext cx="1958816" cy="19588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CC2B3A-FCB7-495D-9503-1193B32EBA63}">
      <dsp:nvSpPr>
        <dsp:cNvPr id="0" name=""/>
        <dsp:cNvSpPr/>
      </dsp:nvSpPr>
      <dsp:spPr>
        <a:xfrm>
          <a:off x="3300" y="172452"/>
          <a:ext cx="3218058" cy="4608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zh-CN" sz="1600" kern="1200" dirty="0"/>
            <a:t>微吾</a:t>
          </a:r>
          <a:r>
            <a:rPr lang="en-US" sz="1600" kern="1200" dirty="0"/>
            <a:t> H5 </a:t>
          </a:r>
          <a:r>
            <a:rPr lang="zh-CN" sz="1600" kern="1200" dirty="0"/>
            <a:t>自助工具</a:t>
          </a:r>
          <a:endParaRPr lang="zh-CN" altLang="en-US" sz="1600" kern="1200" dirty="0"/>
        </a:p>
      </dsp:txBody>
      <dsp:txXfrm>
        <a:off x="3300" y="172452"/>
        <a:ext cx="3218058" cy="460800"/>
      </dsp:txXfrm>
    </dsp:sp>
    <dsp:sp modelId="{91B6FB64-47E8-4CD5-BE9E-3647227C168B}">
      <dsp:nvSpPr>
        <dsp:cNvPr id="0" name=""/>
        <dsp:cNvSpPr/>
      </dsp:nvSpPr>
      <dsp:spPr>
        <a:xfrm>
          <a:off x="3300" y="633252"/>
          <a:ext cx="3218058" cy="456768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zh-CN" altLang="en-US" sz="1600" kern="1200" dirty="0"/>
            <a:t>优点</a:t>
          </a:r>
        </a:p>
        <a:p>
          <a:pPr marL="342900" lvl="2" indent="-171450" algn="l" defTabSz="711200">
            <a:lnSpc>
              <a:spcPct val="90000"/>
            </a:lnSpc>
            <a:spcBef>
              <a:spcPct val="0"/>
            </a:spcBef>
            <a:spcAft>
              <a:spcPct val="15000"/>
            </a:spcAft>
            <a:buChar char="•"/>
          </a:pPr>
          <a:r>
            <a:rPr lang="zh-CN" sz="1600" kern="1200" dirty="0"/>
            <a:t>采用接龙的形式进行信息收集、纪念册制作。将工作量平摊到每个人，每人负责完成自己的纪念模块</a:t>
          </a:r>
          <a:endParaRPr lang="zh-CN" altLang="en-US" sz="1600" kern="1200" dirty="0"/>
        </a:p>
        <a:p>
          <a:pPr marL="342900" lvl="2" indent="-171450" algn="l" defTabSz="711200">
            <a:lnSpc>
              <a:spcPct val="90000"/>
            </a:lnSpc>
            <a:spcBef>
              <a:spcPct val="0"/>
            </a:spcBef>
            <a:spcAft>
              <a:spcPct val="15000"/>
            </a:spcAft>
            <a:buChar char="•"/>
          </a:pPr>
          <a:r>
            <a:rPr lang="zh-CN" sz="1600" kern="1200" dirty="0"/>
            <a:t>无需下载软件，接收链接或二维码编辑者，可个人和集体编辑，可随时随地欣赏分享</a:t>
          </a:r>
          <a:endParaRPr lang="zh-CN" altLang="en-US" sz="1600" kern="1200" dirty="0"/>
        </a:p>
        <a:p>
          <a:pPr marL="342900" lvl="2" indent="-171450" algn="l" defTabSz="711200">
            <a:lnSpc>
              <a:spcPct val="90000"/>
            </a:lnSpc>
            <a:spcBef>
              <a:spcPct val="0"/>
            </a:spcBef>
            <a:spcAft>
              <a:spcPct val="15000"/>
            </a:spcAft>
            <a:buChar char="•"/>
          </a:pPr>
          <a:r>
            <a:rPr lang="zh-CN" sz="1600" kern="1200"/>
            <a:t>更新方便及时，易于维护，可转换成电子书下载成</a:t>
          </a:r>
          <a:r>
            <a:rPr lang="en-US" sz="1600" kern="1200"/>
            <a:t> pdf</a:t>
          </a:r>
          <a:endParaRPr lang="zh-CN" altLang="en-US" sz="1600" kern="1200" dirty="0"/>
        </a:p>
        <a:p>
          <a:pPr marL="171450" lvl="1" indent="-171450" algn="l" defTabSz="711200">
            <a:lnSpc>
              <a:spcPct val="90000"/>
            </a:lnSpc>
            <a:spcBef>
              <a:spcPct val="0"/>
            </a:spcBef>
            <a:spcAft>
              <a:spcPct val="15000"/>
            </a:spcAft>
            <a:buChar char="•"/>
          </a:pPr>
          <a:r>
            <a:rPr lang="zh-CN" altLang="en-US" sz="1600" kern="1200" dirty="0"/>
            <a:t>缺点</a:t>
          </a:r>
        </a:p>
        <a:p>
          <a:pPr marL="342900" lvl="2" indent="-171450" algn="l" defTabSz="711200">
            <a:lnSpc>
              <a:spcPct val="90000"/>
            </a:lnSpc>
            <a:spcBef>
              <a:spcPct val="0"/>
            </a:spcBef>
            <a:spcAft>
              <a:spcPct val="15000"/>
            </a:spcAft>
            <a:buChar char="•"/>
          </a:pPr>
          <a:r>
            <a:rPr lang="zh-CN" sz="1600" kern="1200" dirty="0"/>
            <a:t>停留在传统毕业纪念册，没有科技感，信息留存较少</a:t>
          </a:r>
          <a:endParaRPr lang="zh-CN" altLang="en-US" sz="1600" kern="1200" dirty="0"/>
        </a:p>
      </dsp:txBody>
      <dsp:txXfrm>
        <a:off x="3300" y="633252"/>
        <a:ext cx="3218058" cy="4567680"/>
      </dsp:txXfrm>
    </dsp:sp>
    <dsp:sp modelId="{C96AA9FC-262A-4AD4-828A-19C856D35CCC}">
      <dsp:nvSpPr>
        <dsp:cNvPr id="0" name=""/>
        <dsp:cNvSpPr/>
      </dsp:nvSpPr>
      <dsp:spPr>
        <a:xfrm>
          <a:off x="3671887" y="172452"/>
          <a:ext cx="3218058" cy="4608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zh-CN" sz="1600" kern="1200" dirty="0"/>
            <a:t>时光流影网站</a:t>
          </a:r>
          <a:endParaRPr lang="zh-CN" altLang="en-US" sz="1600" kern="1200" dirty="0"/>
        </a:p>
      </dsp:txBody>
      <dsp:txXfrm>
        <a:off x="3671887" y="172452"/>
        <a:ext cx="3218058" cy="460800"/>
      </dsp:txXfrm>
    </dsp:sp>
    <dsp:sp modelId="{7DBEAD02-BF5E-41B7-9BDB-D0DC9D7A08E5}">
      <dsp:nvSpPr>
        <dsp:cNvPr id="0" name=""/>
        <dsp:cNvSpPr/>
      </dsp:nvSpPr>
      <dsp:spPr>
        <a:xfrm>
          <a:off x="3671887" y="633252"/>
          <a:ext cx="3218058" cy="456768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zh-CN" altLang="en-US" sz="1600" kern="1200" dirty="0"/>
            <a:t>优点</a:t>
          </a:r>
        </a:p>
        <a:p>
          <a:pPr marL="342900" lvl="2" indent="-171450" algn="l" defTabSz="711200">
            <a:lnSpc>
              <a:spcPct val="90000"/>
            </a:lnSpc>
            <a:spcBef>
              <a:spcPct val="0"/>
            </a:spcBef>
            <a:spcAft>
              <a:spcPct val="15000"/>
            </a:spcAft>
            <a:buChar char="•"/>
          </a:pPr>
          <a:r>
            <a:rPr lang="zh-CN" sz="1600" kern="1200" dirty="0"/>
            <a:t>直接上传图片进行模板个性化定制设计，有成熟模板供选择</a:t>
          </a:r>
          <a:endParaRPr lang="zh-CN" altLang="en-US" sz="1600" kern="1200" dirty="0"/>
        </a:p>
        <a:p>
          <a:pPr marL="342900" lvl="2" indent="-171450" algn="l" defTabSz="711200">
            <a:lnSpc>
              <a:spcPct val="90000"/>
            </a:lnSpc>
            <a:spcBef>
              <a:spcPct val="0"/>
            </a:spcBef>
            <a:spcAft>
              <a:spcPct val="15000"/>
            </a:spcAft>
            <a:buChar char="•"/>
          </a:pPr>
          <a:r>
            <a:rPr lang="zh-CN" sz="1600" kern="1200" dirty="0"/>
            <a:t>分享链接与生成二维码</a:t>
          </a:r>
          <a:endParaRPr lang="zh-CN" altLang="en-US" sz="1600" kern="1200" dirty="0"/>
        </a:p>
        <a:p>
          <a:pPr marL="171450" lvl="1" indent="-171450" algn="l" defTabSz="711200">
            <a:lnSpc>
              <a:spcPct val="90000"/>
            </a:lnSpc>
            <a:spcBef>
              <a:spcPct val="0"/>
            </a:spcBef>
            <a:spcAft>
              <a:spcPct val="15000"/>
            </a:spcAft>
            <a:buChar char="•"/>
          </a:pPr>
          <a:r>
            <a:rPr lang="zh-CN" sz="1600" kern="1200" dirty="0"/>
            <a:t>缺点</a:t>
          </a:r>
          <a:endParaRPr lang="zh-CN" altLang="en-US" sz="1600" kern="1200" dirty="0"/>
        </a:p>
        <a:p>
          <a:pPr marL="342900" lvl="2" indent="-171450" algn="l" defTabSz="711200">
            <a:lnSpc>
              <a:spcPct val="90000"/>
            </a:lnSpc>
            <a:spcBef>
              <a:spcPct val="0"/>
            </a:spcBef>
            <a:spcAft>
              <a:spcPct val="15000"/>
            </a:spcAft>
            <a:buSzPts val="1000"/>
            <a:buFont typeface="Symbol" panose="05050102010706020507" pitchFamily="18" charset="2"/>
            <a:buChar char=""/>
          </a:pPr>
          <a:r>
            <a:rPr lang="zh-CN" sz="1600" kern="1200" dirty="0"/>
            <a:t>网页编辑不容易，没有轻便和简洁，更新慢</a:t>
          </a:r>
          <a:endParaRPr lang="zh-CN" altLang="en-US" sz="1600" kern="1200" dirty="0"/>
        </a:p>
      </dsp:txBody>
      <dsp:txXfrm>
        <a:off x="3671887" y="633252"/>
        <a:ext cx="3218058" cy="4567680"/>
      </dsp:txXfrm>
    </dsp:sp>
    <dsp:sp modelId="{C6BFAADF-BFF4-4F60-A30B-B838E4D13446}">
      <dsp:nvSpPr>
        <dsp:cNvPr id="0" name=""/>
        <dsp:cNvSpPr/>
      </dsp:nvSpPr>
      <dsp:spPr>
        <a:xfrm>
          <a:off x="7340473" y="172452"/>
          <a:ext cx="3218058" cy="4608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zh-CN" sz="1600" kern="1200" dirty="0"/>
            <a:t>微信公众号微影</a:t>
          </a:r>
          <a:endParaRPr lang="zh-CN" altLang="en-US" sz="1600" kern="1200" dirty="0"/>
        </a:p>
      </dsp:txBody>
      <dsp:txXfrm>
        <a:off x="7340473" y="172452"/>
        <a:ext cx="3218058" cy="460800"/>
      </dsp:txXfrm>
    </dsp:sp>
    <dsp:sp modelId="{8FBC048D-FEE6-4E27-996B-E3C2CE90EE30}">
      <dsp:nvSpPr>
        <dsp:cNvPr id="0" name=""/>
        <dsp:cNvSpPr/>
      </dsp:nvSpPr>
      <dsp:spPr>
        <a:xfrm>
          <a:off x="7340473" y="633252"/>
          <a:ext cx="3218058" cy="456768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zh-CN" altLang="en-US" sz="1600" kern="1200" dirty="0"/>
            <a:t>优点</a:t>
          </a:r>
        </a:p>
        <a:p>
          <a:pPr marL="342900" lvl="2" indent="-171450" algn="l" defTabSz="711200">
            <a:lnSpc>
              <a:spcPct val="90000"/>
            </a:lnSpc>
            <a:spcBef>
              <a:spcPct val="0"/>
            </a:spcBef>
            <a:spcAft>
              <a:spcPct val="15000"/>
            </a:spcAft>
            <a:buChar char="•"/>
          </a:pPr>
          <a:r>
            <a:rPr lang="zh-CN" sz="1600" kern="1200"/>
            <a:t>直接选择手机里的照片，然后选主题模板滤镜音乐</a:t>
          </a:r>
          <a:endParaRPr lang="zh-CN" altLang="en-US" sz="1600" kern="1200" dirty="0"/>
        </a:p>
        <a:p>
          <a:pPr marL="342900" lvl="2" indent="-171450" algn="l" defTabSz="711200">
            <a:lnSpc>
              <a:spcPct val="90000"/>
            </a:lnSpc>
            <a:spcBef>
              <a:spcPct val="0"/>
            </a:spcBef>
            <a:spcAft>
              <a:spcPct val="15000"/>
            </a:spcAft>
            <a:buChar char="•"/>
          </a:pPr>
          <a:r>
            <a:rPr lang="zh-CN" sz="1600" kern="1200" dirty="0"/>
            <a:t>支持一键保存在手机内存中</a:t>
          </a:r>
          <a:endParaRPr lang="zh-CN" altLang="en-US" sz="1600" kern="1200" dirty="0"/>
        </a:p>
        <a:p>
          <a:pPr marL="171450" lvl="1" indent="-171450" algn="l" defTabSz="711200">
            <a:lnSpc>
              <a:spcPct val="90000"/>
            </a:lnSpc>
            <a:spcBef>
              <a:spcPct val="0"/>
            </a:spcBef>
            <a:spcAft>
              <a:spcPct val="15000"/>
            </a:spcAft>
            <a:buChar char="•"/>
          </a:pPr>
          <a:r>
            <a:rPr lang="zh-CN" altLang="en-US" sz="1600" kern="1200" dirty="0"/>
            <a:t>缺点</a:t>
          </a:r>
        </a:p>
        <a:p>
          <a:pPr marL="342900" lvl="2" indent="-171450" algn="l" defTabSz="711200">
            <a:lnSpc>
              <a:spcPct val="90000"/>
            </a:lnSpc>
            <a:spcBef>
              <a:spcPct val="0"/>
            </a:spcBef>
            <a:spcAft>
              <a:spcPct val="15000"/>
            </a:spcAft>
            <a:buSzPts val="1000"/>
            <a:buFont typeface="Symbol" panose="05050102010706020507" pitchFamily="18" charset="2"/>
            <a:buChar char=""/>
          </a:pPr>
          <a:r>
            <a:rPr lang="zh-CN" sz="1600" kern="1200"/>
            <a:t>没有分享功能，只能直接发送不够方便，没有乐趣模块只有简单的纪念留存</a:t>
          </a:r>
          <a:endParaRPr lang="zh-CN" altLang="en-US" sz="1600" kern="1200" dirty="0"/>
        </a:p>
      </dsp:txBody>
      <dsp:txXfrm>
        <a:off x="7340473" y="633252"/>
        <a:ext cx="3218058" cy="456768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E40031-4234-4C06-83C9-0E4233F8F666}">
      <dsp:nvSpPr>
        <dsp:cNvPr id="0" name=""/>
        <dsp:cNvSpPr/>
      </dsp:nvSpPr>
      <dsp:spPr>
        <a:xfrm>
          <a:off x="1953569" y="0"/>
          <a:ext cx="2754758" cy="137737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zh-CN" altLang="en-US" sz="4000" kern="1200" dirty="0"/>
            <a:t>功能</a:t>
          </a:r>
        </a:p>
      </dsp:txBody>
      <dsp:txXfrm>
        <a:off x="1993911" y="40342"/>
        <a:ext cx="2674074" cy="1296695"/>
      </dsp:txXfrm>
    </dsp:sp>
    <dsp:sp modelId="{54FB1C02-1A73-4CD2-9325-D7F035F5EA3A}">
      <dsp:nvSpPr>
        <dsp:cNvPr id="0" name=""/>
        <dsp:cNvSpPr/>
      </dsp:nvSpPr>
      <dsp:spPr>
        <a:xfrm>
          <a:off x="2229045" y="1377379"/>
          <a:ext cx="275475" cy="1033034"/>
        </a:xfrm>
        <a:custGeom>
          <a:avLst/>
          <a:gdLst/>
          <a:ahLst/>
          <a:cxnLst/>
          <a:rect l="0" t="0" r="0" b="0"/>
          <a:pathLst>
            <a:path>
              <a:moveTo>
                <a:pt x="0" y="0"/>
              </a:moveTo>
              <a:lnTo>
                <a:pt x="0" y="1033034"/>
              </a:lnTo>
              <a:lnTo>
                <a:pt x="275475" y="103303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AEDBD9B-ED2E-4CBD-A4B7-5E6C9FAB43B3}">
      <dsp:nvSpPr>
        <dsp:cNvPr id="0" name=""/>
        <dsp:cNvSpPr/>
      </dsp:nvSpPr>
      <dsp:spPr>
        <a:xfrm>
          <a:off x="2504521" y="1721724"/>
          <a:ext cx="2203806" cy="137737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t>还原传统纸质纪念册中的信息填写，同学寄语等，适当减少社交类的功能</a:t>
          </a:r>
        </a:p>
      </dsp:txBody>
      <dsp:txXfrm>
        <a:off x="2544863" y="1762066"/>
        <a:ext cx="2123122" cy="1296695"/>
      </dsp:txXfrm>
    </dsp:sp>
    <dsp:sp modelId="{68402076-AD1F-4CF3-B2A2-58B4E4244F95}">
      <dsp:nvSpPr>
        <dsp:cNvPr id="0" name=""/>
        <dsp:cNvSpPr/>
      </dsp:nvSpPr>
      <dsp:spPr>
        <a:xfrm>
          <a:off x="2229045" y="1377379"/>
          <a:ext cx="275475" cy="2754758"/>
        </a:xfrm>
        <a:custGeom>
          <a:avLst/>
          <a:gdLst/>
          <a:ahLst/>
          <a:cxnLst/>
          <a:rect l="0" t="0" r="0" b="0"/>
          <a:pathLst>
            <a:path>
              <a:moveTo>
                <a:pt x="0" y="0"/>
              </a:moveTo>
              <a:lnTo>
                <a:pt x="0" y="2754758"/>
              </a:lnTo>
              <a:lnTo>
                <a:pt x="275475" y="275475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997B19-D38B-4B51-B351-7BFE3B8A3F9E}">
      <dsp:nvSpPr>
        <dsp:cNvPr id="0" name=""/>
        <dsp:cNvSpPr/>
      </dsp:nvSpPr>
      <dsp:spPr>
        <a:xfrm>
          <a:off x="2504521" y="3443448"/>
          <a:ext cx="2203806" cy="137737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SzPts val="1000"/>
            <a:buFont typeface="Symbol" panose="05050102010706020507" pitchFamily="18" charset="2"/>
            <a:buNone/>
          </a:pPr>
          <a:r>
            <a:rPr lang="zh-CN" altLang="en-US" sz="1600" kern="1200" dirty="0"/>
            <a:t>对各种格式信息进行保存，加入图片信息、语音信息、视频信息等</a:t>
          </a:r>
        </a:p>
      </dsp:txBody>
      <dsp:txXfrm>
        <a:off x="2544863" y="3483790"/>
        <a:ext cx="2123122" cy="1296695"/>
      </dsp:txXfrm>
    </dsp:sp>
    <dsp:sp modelId="{401BB221-A619-4620-9E8B-B9FA4526A4A5}">
      <dsp:nvSpPr>
        <dsp:cNvPr id="0" name=""/>
        <dsp:cNvSpPr/>
      </dsp:nvSpPr>
      <dsp:spPr>
        <a:xfrm>
          <a:off x="5397018" y="0"/>
          <a:ext cx="2754758" cy="137737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zh-CN" altLang="en-US" sz="4000" kern="1200" dirty="0"/>
            <a:t>用户</a:t>
          </a:r>
        </a:p>
      </dsp:txBody>
      <dsp:txXfrm>
        <a:off x="5437360" y="40342"/>
        <a:ext cx="2674074" cy="1296695"/>
      </dsp:txXfrm>
    </dsp:sp>
    <dsp:sp modelId="{BF460556-D7A4-4264-98A7-D07E7BC5C1A0}">
      <dsp:nvSpPr>
        <dsp:cNvPr id="0" name=""/>
        <dsp:cNvSpPr/>
      </dsp:nvSpPr>
      <dsp:spPr>
        <a:xfrm>
          <a:off x="5672493" y="1377379"/>
          <a:ext cx="275475" cy="1109499"/>
        </a:xfrm>
        <a:custGeom>
          <a:avLst/>
          <a:gdLst/>
          <a:ahLst/>
          <a:cxnLst/>
          <a:rect l="0" t="0" r="0" b="0"/>
          <a:pathLst>
            <a:path>
              <a:moveTo>
                <a:pt x="0" y="0"/>
              </a:moveTo>
              <a:lnTo>
                <a:pt x="0" y="1109499"/>
              </a:lnTo>
              <a:lnTo>
                <a:pt x="275475" y="110949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CF2BEE0-3D54-461A-BBAB-3D3CA32E498A}">
      <dsp:nvSpPr>
        <dsp:cNvPr id="0" name=""/>
        <dsp:cNvSpPr/>
      </dsp:nvSpPr>
      <dsp:spPr>
        <a:xfrm>
          <a:off x="5947969" y="1721724"/>
          <a:ext cx="2597715" cy="153030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t>集中在即将毕业的大学生，对新型模式的纪念册排斥度较小，接受度较高，而且善于接受新鲜事物</a:t>
          </a:r>
        </a:p>
      </dsp:txBody>
      <dsp:txXfrm>
        <a:off x="5992790" y="1766545"/>
        <a:ext cx="2508073" cy="1440667"/>
      </dsp:txXfrm>
    </dsp:sp>
    <dsp:sp modelId="{9AB295C5-45FE-473A-A6C5-DE40B2DB77D3}">
      <dsp:nvSpPr>
        <dsp:cNvPr id="0" name=""/>
        <dsp:cNvSpPr/>
      </dsp:nvSpPr>
      <dsp:spPr>
        <a:xfrm>
          <a:off x="5672493" y="1377379"/>
          <a:ext cx="275475" cy="2948252"/>
        </a:xfrm>
        <a:custGeom>
          <a:avLst/>
          <a:gdLst/>
          <a:ahLst/>
          <a:cxnLst/>
          <a:rect l="0" t="0" r="0" b="0"/>
          <a:pathLst>
            <a:path>
              <a:moveTo>
                <a:pt x="0" y="0"/>
              </a:moveTo>
              <a:lnTo>
                <a:pt x="0" y="2948252"/>
              </a:lnTo>
              <a:lnTo>
                <a:pt x="275475" y="294825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295D34-EBDA-4055-8D0E-E9576FC42714}">
      <dsp:nvSpPr>
        <dsp:cNvPr id="0" name=""/>
        <dsp:cNvSpPr/>
      </dsp:nvSpPr>
      <dsp:spPr>
        <a:xfrm>
          <a:off x="5947969" y="3596378"/>
          <a:ext cx="2783584" cy="145850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t>加入语音和视频信息的储存交流功能既满足大学生群体沟通的需求同时也满足大学生对个性化分享交流的追求</a:t>
          </a:r>
        </a:p>
      </dsp:txBody>
      <dsp:txXfrm>
        <a:off x="5990687" y="3639096"/>
        <a:ext cx="2698148" cy="13730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F3B354-ED11-471C-BF4D-22DA7A17E09B}">
      <dsp:nvSpPr>
        <dsp:cNvPr id="0" name=""/>
        <dsp:cNvSpPr/>
      </dsp:nvSpPr>
      <dsp:spPr>
        <a:xfrm>
          <a:off x="0" y="0"/>
          <a:ext cx="9029148" cy="3393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altLang="zh-CN" sz="2500" kern="1200" dirty="0"/>
            <a:t>1. </a:t>
          </a:r>
          <a:r>
            <a:rPr lang="zh-CN" sz="2500" kern="1200" dirty="0"/>
            <a:t>满足大部分人群对</a:t>
          </a:r>
          <a:r>
            <a:rPr lang="en-US" sz="2500" kern="1200" dirty="0"/>
            <a:t> APP </a:t>
          </a:r>
          <a:r>
            <a:rPr lang="zh-CN" sz="2500" kern="1200" dirty="0"/>
            <a:t>形式便捷的需求</a:t>
          </a:r>
          <a:endParaRPr lang="en-US" altLang="zh-CN" sz="2500" kern="1200" dirty="0"/>
        </a:p>
        <a:p>
          <a:pPr marL="0" lvl="0" indent="0" algn="l" defTabSz="1111250">
            <a:lnSpc>
              <a:spcPct val="90000"/>
            </a:lnSpc>
            <a:spcBef>
              <a:spcPct val="0"/>
            </a:spcBef>
            <a:spcAft>
              <a:spcPct val="35000"/>
            </a:spcAft>
            <a:buNone/>
          </a:pPr>
          <a:r>
            <a:rPr lang="en-US" altLang="zh-CN" sz="2500" kern="1200" dirty="0"/>
            <a:t>2. </a:t>
          </a:r>
          <a:r>
            <a:rPr lang="zh-CN" sz="2500" kern="1200" dirty="0"/>
            <a:t>满足小部分人群对纸质毕业纪念册传统感的追求</a:t>
          </a:r>
          <a:endParaRPr lang="en-US" altLang="zh-CN" sz="2500" kern="1200" dirty="0"/>
        </a:p>
        <a:p>
          <a:pPr marL="0" lvl="0" indent="0" algn="l" defTabSz="1111250">
            <a:lnSpc>
              <a:spcPct val="90000"/>
            </a:lnSpc>
            <a:spcBef>
              <a:spcPct val="0"/>
            </a:spcBef>
            <a:spcAft>
              <a:spcPct val="35000"/>
            </a:spcAft>
            <a:buNone/>
          </a:pPr>
          <a:r>
            <a:rPr lang="en-US" altLang="zh-CN" sz="2500" kern="1200" dirty="0"/>
            <a:t>3. </a:t>
          </a:r>
          <a:r>
            <a:rPr lang="zh-CN" sz="2500" b="1" kern="1200" dirty="0"/>
            <a:t>基于人脸融合与语音合成</a:t>
          </a:r>
          <a:r>
            <a:rPr lang="en-US" sz="2500" kern="1200" dirty="0"/>
            <a:t> API </a:t>
          </a:r>
          <a:r>
            <a:rPr lang="zh-CN" sz="2500" kern="1200" dirty="0"/>
            <a:t>场景化使用，通过对照片与语音合成处理，将用户数据上传云端并进行备份，可随时进行调取</a:t>
          </a:r>
        </a:p>
      </dsp:txBody>
      <dsp:txXfrm>
        <a:off x="165633" y="165633"/>
        <a:ext cx="8697882" cy="306173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563F7C-665D-4AF8-9C7D-0F2E3907AD27}">
      <dsp:nvSpPr>
        <dsp:cNvPr id="0" name=""/>
        <dsp:cNvSpPr/>
      </dsp:nvSpPr>
      <dsp:spPr>
        <a:xfrm>
          <a:off x="757007" y="0"/>
          <a:ext cx="5270642" cy="5270642"/>
        </a:xfrm>
        <a:prstGeom prst="triangl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C22143-D8BC-407A-B6FB-D258F8D44EDB}">
      <dsp:nvSpPr>
        <dsp:cNvPr id="0" name=""/>
        <dsp:cNvSpPr/>
      </dsp:nvSpPr>
      <dsp:spPr>
        <a:xfrm>
          <a:off x="1462218" y="529895"/>
          <a:ext cx="7286139" cy="1247660"/>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b="1" i="0" kern="1200" dirty="0"/>
            <a:t>个性化定制，人脸融合与语音合成，千人千面</a:t>
          </a:r>
          <a:endParaRPr lang="zh-CN" altLang="en-US" sz="2400" kern="1200" dirty="0"/>
        </a:p>
      </dsp:txBody>
      <dsp:txXfrm>
        <a:off x="1523124" y="590801"/>
        <a:ext cx="7164327" cy="1125848"/>
      </dsp:txXfrm>
    </dsp:sp>
    <dsp:sp modelId="{E1E36405-F0C4-4155-B05C-BD164BF01C2B}">
      <dsp:nvSpPr>
        <dsp:cNvPr id="0" name=""/>
        <dsp:cNvSpPr/>
      </dsp:nvSpPr>
      <dsp:spPr>
        <a:xfrm>
          <a:off x="1441662" y="1933512"/>
          <a:ext cx="7327250" cy="1247660"/>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zh-CN" altLang="en-US" sz="2300" b="1" i="0" kern="1200" dirty="0"/>
            <a:t>游戏式功能设计，贴合匿名查看，用户好奇心理重</a:t>
          </a:r>
          <a:endParaRPr lang="zh-CN" altLang="en-US" sz="2300" kern="1200" dirty="0"/>
        </a:p>
      </dsp:txBody>
      <dsp:txXfrm>
        <a:off x="1502568" y="1994418"/>
        <a:ext cx="7205438" cy="1125848"/>
      </dsp:txXfrm>
    </dsp:sp>
    <dsp:sp modelId="{FA9B947F-FC7F-4A73-80E4-04F282C744E2}">
      <dsp:nvSpPr>
        <dsp:cNvPr id="0" name=""/>
        <dsp:cNvSpPr/>
      </dsp:nvSpPr>
      <dsp:spPr>
        <a:xfrm>
          <a:off x="1433166" y="3337130"/>
          <a:ext cx="7344243" cy="1247660"/>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zh-CN" altLang="en-US" sz="2300" b="1" i="0" kern="1200" dirty="0"/>
            <a:t>互动留念方式新颖，辅助线上社交，适当提高粘连度</a:t>
          </a:r>
          <a:endParaRPr lang="zh-CN" altLang="en-US" sz="2300" kern="1200" dirty="0"/>
        </a:p>
      </dsp:txBody>
      <dsp:txXfrm>
        <a:off x="1494072" y="3398036"/>
        <a:ext cx="7222431" cy="112584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480CBD-A2BD-4B53-BF19-42A0B45C44F4}">
      <dsp:nvSpPr>
        <dsp:cNvPr id="0" name=""/>
        <dsp:cNvSpPr/>
      </dsp:nvSpPr>
      <dsp:spPr>
        <a:xfrm rot="5400000">
          <a:off x="5405125" y="-2273755"/>
          <a:ext cx="761752" cy="550366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0" i="0" kern="1200" dirty="0"/>
            <a:t>自主创作，个性化精准服务并提供游戏化模块进行交流互动，扭转弱社交关系</a:t>
          </a:r>
          <a:endParaRPr lang="zh-CN" altLang="en-US" sz="1500" kern="1200" dirty="0"/>
        </a:p>
      </dsp:txBody>
      <dsp:txXfrm rot="-5400000">
        <a:off x="3034171" y="134385"/>
        <a:ext cx="5466474" cy="687380"/>
      </dsp:txXfrm>
    </dsp:sp>
    <dsp:sp modelId="{B9D3441A-47BA-4E3B-809C-CAF42E17C51E}">
      <dsp:nvSpPr>
        <dsp:cNvPr id="0" name=""/>
        <dsp:cNvSpPr/>
      </dsp:nvSpPr>
      <dsp:spPr>
        <a:xfrm>
          <a:off x="0" y="1979"/>
          <a:ext cx="3034171" cy="952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zh-CN" altLang="en-US" sz="1300" b="0" i="0" kern="1200" dirty="0"/>
            <a:t>千篇一律的模板相册套用没有新意，没有可玩性</a:t>
          </a:r>
          <a:endParaRPr lang="zh-CN" altLang="en-US" sz="1300" kern="1200" dirty="0"/>
        </a:p>
      </dsp:txBody>
      <dsp:txXfrm>
        <a:off x="46482" y="48461"/>
        <a:ext cx="2941207" cy="859226"/>
      </dsp:txXfrm>
    </dsp:sp>
    <dsp:sp modelId="{A9860144-AFB4-4BEA-98AE-3C9F348AC863}">
      <dsp:nvSpPr>
        <dsp:cNvPr id="0" name=""/>
        <dsp:cNvSpPr/>
      </dsp:nvSpPr>
      <dsp:spPr>
        <a:xfrm rot="5400000">
          <a:off x="5466763" y="-1273955"/>
          <a:ext cx="761752" cy="550366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0" i="0" kern="1200" dirty="0"/>
            <a:t>提升效率和准确率，线上查看方便，更新及时，联系快捷</a:t>
          </a:r>
          <a:endParaRPr lang="zh-CN" altLang="en-US" sz="1500" kern="1200" dirty="0"/>
        </a:p>
      </dsp:txBody>
      <dsp:txXfrm rot="-5400000">
        <a:off x="3095809" y="1134185"/>
        <a:ext cx="5466474" cy="687380"/>
      </dsp:txXfrm>
    </dsp:sp>
    <dsp:sp modelId="{784D3E8E-3569-4226-845A-55C9417A7FCB}">
      <dsp:nvSpPr>
        <dsp:cNvPr id="0" name=""/>
        <dsp:cNvSpPr/>
      </dsp:nvSpPr>
      <dsp:spPr>
        <a:xfrm>
          <a:off x="0" y="1001779"/>
          <a:ext cx="3095809" cy="952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zh-CN" altLang="en-US" sz="1300" b="0" i="0" kern="1200" dirty="0"/>
            <a:t>电子相册更多是照片的留存，信息更新不及时，实用性弱联系性弱观赏性强</a:t>
          </a:r>
          <a:endParaRPr lang="zh-CN" altLang="en-US" sz="1300" kern="1200" dirty="0"/>
        </a:p>
      </dsp:txBody>
      <dsp:txXfrm>
        <a:off x="46482" y="1048261"/>
        <a:ext cx="3002845" cy="859226"/>
      </dsp:txXfrm>
    </dsp:sp>
    <dsp:sp modelId="{44482BEF-87BC-489D-9EA1-83084B503B5B}">
      <dsp:nvSpPr>
        <dsp:cNvPr id="0" name=""/>
        <dsp:cNvSpPr/>
      </dsp:nvSpPr>
      <dsp:spPr>
        <a:xfrm rot="5400000">
          <a:off x="5466763" y="-274155"/>
          <a:ext cx="761752" cy="550366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0" i="0" kern="1200" dirty="0"/>
            <a:t>提升用户体验，个人编辑所属页面，使用标签化归属分类</a:t>
          </a:r>
          <a:endParaRPr lang="zh-CN" altLang="en-US" sz="1500" kern="1200" dirty="0"/>
        </a:p>
      </dsp:txBody>
      <dsp:txXfrm rot="-5400000">
        <a:off x="3095809" y="2133985"/>
        <a:ext cx="5466474" cy="687380"/>
      </dsp:txXfrm>
    </dsp:sp>
    <dsp:sp modelId="{7CC40180-4CD9-42DE-90DB-8E3F97C3F540}">
      <dsp:nvSpPr>
        <dsp:cNvPr id="0" name=""/>
        <dsp:cNvSpPr/>
      </dsp:nvSpPr>
      <dsp:spPr>
        <a:xfrm>
          <a:off x="0" y="2001579"/>
          <a:ext cx="3095809" cy="952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zh-CN" altLang="en-US" sz="1300" b="0" i="0" kern="1200" dirty="0"/>
            <a:t>自己制作太麻烦，等待周期长</a:t>
          </a:r>
          <a:endParaRPr lang="zh-CN" altLang="en-US" sz="1300" kern="1200" dirty="0"/>
        </a:p>
      </dsp:txBody>
      <dsp:txXfrm>
        <a:off x="46482" y="2048061"/>
        <a:ext cx="3002845" cy="859226"/>
      </dsp:txXfrm>
    </dsp:sp>
    <dsp:sp modelId="{926DBFD8-7419-4FBE-85BB-720165F1052E}">
      <dsp:nvSpPr>
        <dsp:cNvPr id="0" name=""/>
        <dsp:cNvSpPr/>
      </dsp:nvSpPr>
      <dsp:spPr>
        <a:xfrm rot="5400000">
          <a:off x="5466763" y="725644"/>
          <a:ext cx="761752" cy="550366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0" i="0" kern="1200" dirty="0"/>
            <a:t>强化功能设计，增加游戏式模块功能，日常激活用户兴趣</a:t>
          </a:r>
          <a:endParaRPr lang="zh-CN" altLang="en-US" sz="1500" kern="1200" dirty="0"/>
        </a:p>
      </dsp:txBody>
      <dsp:txXfrm rot="-5400000">
        <a:off x="3095809" y="3133784"/>
        <a:ext cx="5466474" cy="687380"/>
      </dsp:txXfrm>
    </dsp:sp>
    <dsp:sp modelId="{7D54E9D4-4A78-4433-8729-A2DFD95669BA}">
      <dsp:nvSpPr>
        <dsp:cNvPr id="0" name=""/>
        <dsp:cNvSpPr/>
      </dsp:nvSpPr>
      <dsp:spPr>
        <a:xfrm>
          <a:off x="0" y="3001379"/>
          <a:ext cx="3095809" cy="952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zh-CN" altLang="en-US" sz="1300" b="0" i="0" kern="1200" dirty="0"/>
            <a:t>特定时间使用，用完即卸载，重复使用率不高</a:t>
          </a:r>
          <a:endParaRPr lang="en-US" altLang="zh-CN" sz="1300" kern="1200" dirty="0"/>
        </a:p>
        <a:p>
          <a:pPr marL="0" lvl="0" indent="0" algn="ctr" defTabSz="577850">
            <a:lnSpc>
              <a:spcPct val="90000"/>
            </a:lnSpc>
            <a:spcBef>
              <a:spcPct val="0"/>
            </a:spcBef>
            <a:spcAft>
              <a:spcPct val="35000"/>
            </a:spcAft>
            <a:buNone/>
          </a:pPr>
          <a:endParaRPr lang="zh-CN" altLang="en-US" sz="1300" kern="1200" dirty="0"/>
        </a:p>
      </dsp:txBody>
      <dsp:txXfrm>
        <a:off x="46482" y="3047861"/>
        <a:ext cx="3002845" cy="85922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480CBD-A2BD-4B53-BF19-42A0B45C44F4}">
      <dsp:nvSpPr>
        <dsp:cNvPr id="0" name=""/>
        <dsp:cNvSpPr/>
      </dsp:nvSpPr>
      <dsp:spPr>
        <a:xfrm rot="5400000">
          <a:off x="5405125" y="-2273755"/>
          <a:ext cx="761752" cy="550366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0" i="0" kern="1200" dirty="0"/>
            <a:t>千篇一律的模板相册套用没有新意，没有可玩性</a:t>
          </a:r>
          <a:endParaRPr lang="zh-CN" altLang="en-US" sz="1500" kern="1200" dirty="0"/>
        </a:p>
      </dsp:txBody>
      <dsp:txXfrm rot="-5400000">
        <a:off x="3034171" y="134385"/>
        <a:ext cx="5466474" cy="687380"/>
      </dsp:txXfrm>
    </dsp:sp>
    <dsp:sp modelId="{B9D3441A-47BA-4E3B-809C-CAF42E17C51E}">
      <dsp:nvSpPr>
        <dsp:cNvPr id="0" name=""/>
        <dsp:cNvSpPr/>
      </dsp:nvSpPr>
      <dsp:spPr>
        <a:xfrm>
          <a:off x="0" y="1979"/>
          <a:ext cx="3034171" cy="952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zh-CN" altLang="en-US" sz="2300" b="0" i="0" kern="1200" dirty="0"/>
            <a:t>阳性 </a:t>
          </a:r>
          <a:r>
            <a:rPr lang="en-US" sz="2300" b="0" i="0" kern="1200" dirty="0"/>
            <a:t>Positive</a:t>
          </a:r>
          <a:endParaRPr lang="zh-CN" altLang="en-US" sz="2300" kern="1200" dirty="0"/>
        </a:p>
      </dsp:txBody>
      <dsp:txXfrm>
        <a:off x="46482" y="48461"/>
        <a:ext cx="2941207" cy="859226"/>
      </dsp:txXfrm>
    </dsp:sp>
    <dsp:sp modelId="{A9860144-AFB4-4BEA-98AE-3C9F348AC863}">
      <dsp:nvSpPr>
        <dsp:cNvPr id="0" name=""/>
        <dsp:cNvSpPr/>
      </dsp:nvSpPr>
      <dsp:spPr>
        <a:xfrm rot="5400000">
          <a:off x="5466763" y="-1273955"/>
          <a:ext cx="761752" cy="550366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0" i="0" kern="1200" dirty="0"/>
            <a:t>电子相册更多是照片的留存，信息更新不及时，实用性弱联系性弱观赏性强</a:t>
          </a:r>
          <a:endParaRPr lang="zh-CN" altLang="en-US" sz="1500" kern="1200" dirty="0"/>
        </a:p>
      </dsp:txBody>
      <dsp:txXfrm rot="-5400000">
        <a:off x="3095809" y="1134185"/>
        <a:ext cx="5466474" cy="687380"/>
      </dsp:txXfrm>
    </dsp:sp>
    <dsp:sp modelId="{784D3E8E-3569-4226-845A-55C9417A7FCB}">
      <dsp:nvSpPr>
        <dsp:cNvPr id="0" name=""/>
        <dsp:cNvSpPr/>
      </dsp:nvSpPr>
      <dsp:spPr>
        <a:xfrm>
          <a:off x="0" y="1001779"/>
          <a:ext cx="3095809" cy="952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zh-CN" altLang="en-US" sz="2300" b="0" i="0" kern="1200" dirty="0"/>
            <a:t>假阳 </a:t>
          </a:r>
          <a:r>
            <a:rPr lang="en-US" sz="2300" b="0" i="0" kern="1200" dirty="0"/>
            <a:t>False Positive</a:t>
          </a:r>
          <a:endParaRPr lang="zh-CN" altLang="en-US" sz="2300" kern="1200" dirty="0"/>
        </a:p>
      </dsp:txBody>
      <dsp:txXfrm>
        <a:off x="46482" y="1048261"/>
        <a:ext cx="3002845" cy="859226"/>
      </dsp:txXfrm>
    </dsp:sp>
    <dsp:sp modelId="{44482BEF-87BC-489D-9EA1-83084B503B5B}">
      <dsp:nvSpPr>
        <dsp:cNvPr id="0" name=""/>
        <dsp:cNvSpPr/>
      </dsp:nvSpPr>
      <dsp:spPr>
        <a:xfrm rot="5400000">
          <a:off x="5466763" y="-274155"/>
          <a:ext cx="761752" cy="550366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0" i="0" kern="1200" dirty="0"/>
            <a:t>自己制作太麻烦，等待周期长</a:t>
          </a:r>
          <a:endParaRPr lang="zh-CN" altLang="en-US" sz="1500" kern="1200" dirty="0"/>
        </a:p>
      </dsp:txBody>
      <dsp:txXfrm rot="-5400000">
        <a:off x="3095809" y="2133985"/>
        <a:ext cx="5466474" cy="687380"/>
      </dsp:txXfrm>
    </dsp:sp>
    <dsp:sp modelId="{7CC40180-4CD9-42DE-90DB-8E3F97C3F540}">
      <dsp:nvSpPr>
        <dsp:cNvPr id="0" name=""/>
        <dsp:cNvSpPr/>
      </dsp:nvSpPr>
      <dsp:spPr>
        <a:xfrm>
          <a:off x="0" y="2001579"/>
          <a:ext cx="3095809" cy="952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zh-CN" altLang="en-US" sz="2300" b="0" i="0" kern="1200" dirty="0"/>
            <a:t>假阴 </a:t>
          </a:r>
          <a:r>
            <a:rPr lang="en-US" sz="2300" b="0" i="0" kern="1200" dirty="0"/>
            <a:t>False Negative</a:t>
          </a:r>
          <a:endParaRPr lang="zh-CN" altLang="en-US" sz="2300" kern="1200" dirty="0"/>
        </a:p>
      </dsp:txBody>
      <dsp:txXfrm>
        <a:off x="46482" y="2048061"/>
        <a:ext cx="3002845" cy="859226"/>
      </dsp:txXfrm>
    </dsp:sp>
    <dsp:sp modelId="{926DBFD8-7419-4FBE-85BB-720165F1052E}">
      <dsp:nvSpPr>
        <dsp:cNvPr id="0" name=""/>
        <dsp:cNvSpPr/>
      </dsp:nvSpPr>
      <dsp:spPr>
        <a:xfrm rot="5400000">
          <a:off x="5466763" y="725644"/>
          <a:ext cx="761752" cy="550366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zh-CN" altLang="en-US" sz="1500" b="0" i="0" kern="1200" dirty="0"/>
            <a:t>特定时间使用，用完即卸载，重复使用率不高</a:t>
          </a:r>
          <a:endParaRPr lang="zh-CN" altLang="en-US" sz="1500" kern="1200" dirty="0"/>
        </a:p>
      </dsp:txBody>
      <dsp:txXfrm rot="-5400000">
        <a:off x="3095809" y="3133784"/>
        <a:ext cx="5466474" cy="687380"/>
      </dsp:txXfrm>
    </dsp:sp>
    <dsp:sp modelId="{7D54E9D4-4A78-4433-8729-A2DFD95669BA}">
      <dsp:nvSpPr>
        <dsp:cNvPr id="0" name=""/>
        <dsp:cNvSpPr/>
      </dsp:nvSpPr>
      <dsp:spPr>
        <a:xfrm>
          <a:off x="0" y="3001379"/>
          <a:ext cx="3095809" cy="95219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zh-CN" altLang="en-US" sz="2300" b="0" i="0" kern="1200" dirty="0"/>
            <a:t>阴性 </a:t>
          </a:r>
          <a:r>
            <a:rPr lang="en-US" sz="2300" b="0" i="0" kern="1200" dirty="0"/>
            <a:t>Negative</a:t>
          </a:r>
          <a:endParaRPr lang="zh-CN" altLang="en-US" sz="2300" kern="1200" dirty="0"/>
        </a:p>
      </dsp:txBody>
      <dsp:txXfrm>
        <a:off x="46482" y="3047861"/>
        <a:ext cx="3002845" cy="85922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38B5F5-0A34-45A6-8D86-2FD21A348D0B}">
      <dsp:nvSpPr>
        <dsp:cNvPr id="0" name=""/>
        <dsp:cNvSpPr/>
      </dsp:nvSpPr>
      <dsp:spPr>
        <a:xfrm rot="5400000">
          <a:off x="-164424" y="164539"/>
          <a:ext cx="1096164" cy="7673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自动化</a:t>
          </a:r>
        </a:p>
      </dsp:txBody>
      <dsp:txXfrm rot="-5400000">
        <a:off x="1" y="383771"/>
        <a:ext cx="767314" cy="328850"/>
      </dsp:txXfrm>
    </dsp:sp>
    <dsp:sp modelId="{3DCFE586-94A1-4078-96F2-81F5DE081B22}">
      <dsp:nvSpPr>
        <dsp:cNvPr id="0" name=""/>
        <dsp:cNvSpPr/>
      </dsp:nvSpPr>
      <dsp:spPr>
        <a:xfrm rot="5400000">
          <a:off x="4537758" y="-3770328"/>
          <a:ext cx="712506" cy="8253394"/>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zh-CN" altLang="en-US" sz="1500" b="0" i="0" kern="1200"/>
            <a:t>减少时间人力等成本，减少错误，增加人工智能成功的概率性（错误的判断可以作为系统训练的集合）</a:t>
          </a:r>
          <a:endParaRPr lang="zh-CN" altLang="en-US" sz="1500" kern="1200" dirty="0"/>
        </a:p>
      </dsp:txBody>
      <dsp:txXfrm rot="-5400000">
        <a:off x="767314" y="34898"/>
        <a:ext cx="8218612" cy="642942"/>
      </dsp:txXfrm>
    </dsp:sp>
    <dsp:sp modelId="{51670AC0-D838-4138-95E9-7CBB7D8FACE3}">
      <dsp:nvSpPr>
        <dsp:cNvPr id="0" name=""/>
        <dsp:cNvSpPr/>
      </dsp:nvSpPr>
      <dsp:spPr>
        <a:xfrm rot="5400000">
          <a:off x="-164424" y="1030509"/>
          <a:ext cx="1096164" cy="767314"/>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认知科技</a:t>
          </a:r>
        </a:p>
      </dsp:txBody>
      <dsp:txXfrm rot="-5400000">
        <a:off x="1" y="1249741"/>
        <a:ext cx="767314" cy="328850"/>
      </dsp:txXfrm>
    </dsp:sp>
    <dsp:sp modelId="{D167A35B-2568-4752-B4BA-6F763E5854B0}">
      <dsp:nvSpPr>
        <dsp:cNvPr id="0" name=""/>
        <dsp:cNvSpPr/>
      </dsp:nvSpPr>
      <dsp:spPr>
        <a:xfrm rot="5400000">
          <a:off x="4537758" y="-2904358"/>
          <a:ext cx="712506" cy="8253394"/>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zh-CN" altLang="en-US" sz="1500" b="0" i="0" kern="1200" dirty="0"/>
            <a:t>人机交互（智能交互中，使用合成语音作为交流，智能化让机器懂用户。认知即人类知觉，认知科技即靠机器学习具有人的认知并可以自动化辨别人脸与语音</a:t>
          </a:r>
          <a:endParaRPr lang="zh-CN" altLang="en-US" sz="1500" kern="1200" dirty="0"/>
        </a:p>
      </dsp:txBody>
      <dsp:txXfrm rot="-5400000">
        <a:off x="767314" y="900868"/>
        <a:ext cx="8218612" cy="642942"/>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7.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5A60A4-BF96-CF41-A1B3-E3F3623CC63B}" type="datetimeFigureOut">
              <a:rPr kumimoji="1" lang="zh-CN" altLang="en-US" smtClean="0"/>
              <a:pPr/>
              <a:t>2020/1/10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DB2C51-1261-5B47-A110-4904E1A866A8}" type="slidenum">
              <a:rPr kumimoji="1" lang="zh-CN" altLang="en-US" smtClean="0"/>
              <a:pPr/>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9DB2C51-1261-5B47-A110-4904E1A866A8}" type="slidenum">
              <a:rPr kumimoji="1" lang="zh-CN" altLang="en-US" smtClean="0"/>
              <a:pPr/>
              <a:t>1</a:t>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1F1F1F"/>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ctr" defTabSz="608965"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608965" rtl="0" eaLnBrk="1" latinLnBrk="0" hangingPunct="1">
        <a:spcBef>
          <a:spcPct val="20000"/>
        </a:spcBef>
        <a:buFont typeface="Arial" panose="020B0604020202020204"/>
        <a:buChar char="•"/>
        <a:defRPr sz="4265" kern="1200">
          <a:solidFill>
            <a:schemeClr val="tx1"/>
          </a:solidFill>
          <a:latin typeface="+mn-lt"/>
          <a:ea typeface="+mn-ea"/>
          <a:cs typeface="+mn-cs"/>
        </a:defRPr>
      </a:lvl1pPr>
      <a:lvl2pPr marL="990600" indent="-381000" algn="l" defTabSz="608965" rtl="0" eaLnBrk="1" latinLnBrk="0" hangingPunct="1">
        <a:spcBef>
          <a:spcPct val="20000"/>
        </a:spcBef>
        <a:buFont typeface="Arial" panose="020B0604020202020204"/>
        <a:buChar char="–"/>
        <a:defRPr sz="3735" kern="1200">
          <a:solidFill>
            <a:schemeClr val="tx1"/>
          </a:solidFill>
          <a:latin typeface="+mn-lt"/>
          <a:ea typeface="+mn-ea"/>
          <a:cs typeface="+mn-cs"/>
        </a:defRPr>
      </a:lvl2pPr>
      <a:lvl3pPr marL="1524000" indent="-304800" algn="l" defTabSz="608965" rtl="0" eaLnBrk="1" latinLnBrk="0" hangingPunct="1">
        <a:spcBef>
          <a:spcPct val="20000"/>
        </a:spcBef>
        <a:buFont typeface="Arial" panose="020B0604020202020204"/>
        <a:buChar char="•"/>
        <a:defRPr sz="3200" kern="1200">
          <a:solidFill>
            <a:schemeClr val="tx1"/>
          </a:solidFill>
          <a:latin typeface="+mn-lt"/>
          <a:ea typeface="+mn-ea"/>
          <a:cs typeface="+mn-cs"/>
        </a:defRPr>
      </a:lvl3pPr>
      <a:lvl4pPr marL="2133600" indent="-304800" algn="l" defTabSz="608965" rtl="0" eaLnBrk="1" latinLnBrk="0" hangingPunct="1">
        <a:spcBef>
          <a:spcPct val="20000"/>
        </a:spcBef>
        <a:buFont typeface="Arial" panose="020B0604020202020204"/>
        <a:buChar char="–"/>
        <a:defRPr sz="2665" kern="1200">
          <a:solidFill>
            <a:schemeClr val="tx1"/>
          </a:solidFill>
          <a:latin typeface="+mn-lt"/>
          <a:ea typeface="+mn-ea"/>
          <a:cs typeface="+mn-cs"/>
        </a:defRPr>
      </a:lvl4pPr>
      <a:lvl5pPr marL="2743200" indent="-304800" algn="l" defTabSz="608965" rtl="0" eaLnBrk="1" latinLnBrk="0" hangingPunct="1">
        <a:spcBef>
          <a:spcPct val="20000"/>
        </a:spcBef>
        <a:buFont typeface="Arial" panose="020B0604020202020204"/>
        <a:buChar char="»"/>
        <a:defRPr sz="2665" kern="1200">
          <a:solidFill>
            <a:schemeClr val="tx1"/>
          </a:solidFill>
          <a:latin typeface="+mn-lt"/>
          <a:ea typeface="+mn-ea"/>
          <a:cs typeface="+mn-cs"/>
        </a:defRPr>
      </a:lvl5pPr>
      <a:lvl6pPr marL="3352800" indent="-304800" algn="l" defTabSz="608965" rtl="0" eaLnBrk="1" latinLnBrk="0" hangingPunct="1">
        <a:spcBef>
          <a:spcPct val="20000"/>
        </a:spcBef>
        <a:buFont typeface="Arial" panose="020B0604020202020204"/>
        <a:buChar char="•"/>
        <a:defRPr sz="2665" kern="1200">
          <a:solidFill>
            <a:schemeClr val="tx1"/>
          </a:solidFill>
          <a:latin typeface="+mn-lt"/>
          <a:ea typeface="+mn-ea"/>
          <a:cs typeface="+mn-cs"/>
        </a:defRPr>
      </a:lvl6pPr>
      <a:lvl7pPr marL="3962400" indent="-304800" algn="l" defTabSz="608965" rtl="0" eaLnBrk="1" latinLnBrk="0" hangingPunct="1">
        <a:spcBef>
          <a:spcPct val="20000"/>
        </a:spcBef>
        <a:buFont typeface="Arial" panose="020B0604020202020204"/>
        <a:buChar char="•"/>
        <a:defRPr sz="2665" kern="1200">
          <a:solidFill>
            <a:schemeClr val="tx1"/>
          </a:solidFill>
          <a:latin typeface="+mn-lt"/>
          <a:ea typeface="+mn-ea"/>
          <a:cs typeface="+mn-cs"/>
        </a:defRPr>
      </a:lvl7pPr>
      <a:lvl8pPr marL="4572000" indent="-304800" algn="l" defTabSz="608965" rtl="0" eaLnBrk="1" latinLnBrk="0" hangingPunct="1">
        <a:spcBef>
          <a:spcPct val="20000"/>
        </a:spcBef>
        <a:buFont typeface="Arial" panose="020B0604020202020204"/>
        <a:buChar char="•"/>
        <a:defRPr sz="2665" kern="1200">
          <a:solidFill>
            <a:schemeClr val="tx1"/>
          </a:solidFill>
          <a:latin typeface="+mn-lt"/>
          <a:ea typeface="+mn-ea"/>
          <a:cs typeface="+mn-cs"/>
        </a:defRPr>
      </a:lvl8pPr>
      <a:lvl9pPr marL="5181600" indent="-304800" algn="l" defTabSz="608965" rtl="0" eaLnBrk="1" latinLnBrk="0" hangingPunct="1">
        <a:spcBef>
          <a:spcPct val="20000"/>
        </a:spcBef>
        <a:buFont typeface="Arial" panose="020B0604020202020204"/>
        <a:buChar char="•"/>
        <a:defRPr sz="2665" kern="1200">
          <a:solidFill>
            <a:schemeClr val="tx1"/>
          </a:solidFill>
          <a:latin typeface="+mn-lt"/>
          <a:ea typeface="+mn-ea"/>
          <a:cs typeface="+mn-cs"/>
        </a:defRPr>
      </a:lvl9pPr>
    </p:bodyStyle>
    <p:otherStyle>
      <a:defPPr>
        <a:defRPr lang="en-US"/>
      </a:defPPr>
      <a:lvl1pPr marL="0" algn="l" defTabSz="608965" rtl="0" eaLnBrk="1" latinLnBrk="0" hangingPunct="1">
        <a:defRPr sz="2400" kern="1200">
          <a:solidFill>
            <a:schemeClr val="tx1"/>
          </a:solidFill>
          <a:latin typeface="+mn-lt"/>
          <a:ea typeface="+mn-ea"/>
          <a:cs typeface="+mn-cs"/>
        </a:defRPr>
      </a:lvl1pPr>
      <a:lvl2pPr marL="609600" algn="l" defTabSz="608965" rtl="0" eaLnBrk="1" latinLnBrk="0" hangingPunct="1">
        <a:defRPr sz="2400" kern="1200">
          <a:solidFill>
            <a:schemeClr val="tx1"/>
          </a:solidFill>
          <a:latin typeface="+mn-lt"/>
          <a:ea typeface="+mn-ea"/>
          <a:cs typeface="+mn-cs"/>
        </a:defRPr>
      </a:lvl2pPr>
      <a:lvl3pPr marL="1219200" algn="l" defTabSz="608965" rtl="0" eaLnBrk="1" latinLnBrk="0" hangingPunct="1">
        <a:defRPr sz="2400" kern="1200">
          <a:solidFill>
            <a:schemeClr val="tx1"/>
          </a:solidFill>
          <a:latin typeface="+mn-lt"/>
          <a:ea typeface="+mn-ea"/>
          <a:cs typeface="+mn-cs"/>
        </a:defRPr>
      </a:lvl3pPr>
      <a:lvl4pPr marL="1828800" algn="l" defTabSz="608965" rtl="0" eaLnBrk="1" latinLnBrk="0" hangingPunct="1">
        <a:defRPr sz="2400" kern="1200">
          <a:solidFill>
            <a:schemeClr val="tx1"/>
          </a:solidFill>
          <a:latin typeface="+mn-lt"/>
          <a:ea typeface="+mn-ea"/>
          <a:cs typeface="+mn-cs"/>
        </a:defRPr>
      </a:lvl4pPr>
      <a:lvl5pPr marL="2438400" algn="l" defTabSz="608965" rtl="0" eaLnBrk="1" latinLnBrk="0" hangingPunct="1">
        <a:defRPr sz="2400" kern="1200">
          <a:solidFill>
            <a:schemeClr val="tx1"/>
          </a:solidFill>
          <a:latin typeface="+mn-lt"/>
          <a:ea typeface="+mn-ea"/>
          <a:cs typeface="+mn-cs"/>
        </a:defRPr>
      </a:lvl5pPr>
      <a:lvl6pPr marL="3048000" algn="l" defTabSz="608965" rtl="0" eaLnBrk="1" latinLnBrk="0" hangingPunct="1">
        <a:defRPr sz="2400" kern="1200">
          <a:solidFill>
            <a:schemeClr val="tx1"/>
          </a:solidFill>
          <a:latin typeface="+mn-lt"/>
          <a:ea typeface="+mn-ea"/>
          <a:cs typeface="+mn-cs"/>
        </a:defRPr>
      </a:lvl6pPr>
      <a:lvl7pPr marL="3657600" algn="l" defTabSz="608965" rtl="0" eaLnBrk="1" latinLnBrk="0" hangingPunct="1">
        <a:defRPr sz="2400" kern="1200">
          <a:solidFill>
            <a:schemeClr val="tx1"/>
          </a:solidFill>
          <a:latin typeface="+mn-lt"/>
          <a:ea typeface="+mn-ea"/>
          <a:cs typeface="+mn-cs"/>
        </a:defRPr>
      </a:lvl7pPr>
      <a:lvl8pPr marL="4267200" algn="l" defTabSz="608965" rtl="0" eaLnBrk="1" latinLnBrk="0" hangingPunct="1">
        <a:defRPr sz="2400" kern="1200">
          <a:solidFill>
            <a:schemeClr val="tx1"/>
          </a:solidFill>
          <a:latin typeface="+mn-lt"/>
          <a:ea typeface="+mn-ea"/>
          <a:cs typeface="+mn-cs"/>
        </a:defRPr>
      </a:lvl8pPr>
      <a:lvl9pPr marL="4876800" algn="l" defTabSz="6089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slideLayout" Target="../slideLayouts/slideLayout1.xml"/><Relationship Id="rId7" Type="http://schemas.openxmlformats.org/officeDocument/2006/relationships/diagramColors" Target="../diagrams/colors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 Id="rId9"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slideLayout" Target="../slideLayouts/slideLayout1.xml"/><Relationship Id="rId7" Type="http://schemas.openxmlformats.org/officeDocument/2006/relationships/diagramColors" Target="../diagrams/colors8.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 Id="rId9"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1.xml"/><Relationship Id="rId7" Type="http://schemas.openxmlformats.org/officeDocument/2006/relationships/image" Target="../media/image7.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8" Type="http://schemas.microsoft.com/office/2007/relationships/diagramDrawing" Target="../diagrams/drawing9.xml"/><Relationship Id="rId3" Type="http://schemas.openxmlformats.org/officeDocument/2006/relationships/slideLayout" Target="../slideLayouts/slideLayout1.xml"/><Relationship Id="rId7" Type="http://schemas.openxmlformats.org/officeDocument/2006/relationships/diagramColors" Target="../diagrams/colors9.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QuickStyle" Target="../diagrams/quickStyle9.xml"/><Relationship Id="rId11" Type="http://schemas.openxmlformats.org/officeDocument/2006/relationships/image" Target="../media/image1.png"/><Relationship Id="rId5" Type="http://schemas.openxmlformats.org/officeDocument/2006/relationships/diagramLayout" Target="../diagrams/layout9.xml"/><Relationship Id="rId10" Type="http://schemas.openxmlformats.org/officeDocument/2006/relationships/image" Target="../media/image9.png"/><Relationship Id="rId4" Type="http://schemas.openxmlformats.org/officeDocument/2006/relationships/diagramData" Target="../diagrams/data9.xml"/><Relationship Id="rId9"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slideLayout" Target="../slideLayouts/slideLayout1.xml"/><Relationship Id="rId7" Type="http://schemas.openxmlformats.org/officeDocument/2006/relationships/diagramColors" Target="../diagrams/colors10.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 Id="rId9" Type="http://schemas.openxmlformats.org/officeDocument/2006/relationships/image" Target="../media/image1.png"/></Relationships>
</file>

<file path=ppt/slides/_rels/slide18.xml.rels><?xml version="1.0" encoding="UTF-8" standalone="yes"?>
<Relationships xmlns="http://schemas.openxmlformats.org/package/2006/relationships"><Relationship Id="rId8" Type="http://schemas.microsoft.com/office/2007/relationships/diagramDrawing" Target="../diagrams/drawing11.xml"/><Relationship Id="rId3" Type="http://schemas.openxmlformats.org/officeDocument/2006/relationships/slideLayout" Target="../slideLayouts/slideLayout1.xml"/><Relationship Id="rId7" Type="http://schemas.openxmlformats.org/officeDocument/2006/relationships/diagramColors" Target="../diagrams/colors11.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 Id="rId9" Type="http://schemas.openxmlformats.org/officeDocument/2006/relationships/image" Target="../media/image1.png"/></Relationships>
</file>

<file path=ppt/slides/_rels/slide19.xml.rels><?xml version="1.0" encoding="UTF-8" standalone="yes"?>
<Relationships xmlns="http://schemas.openxmlformats.org/package/2006/relationships"><Relationship Id="rId8" Type="http://schemas.microsoft.com/office/2007/relationships/diagramDrawing" Target="../diagrams/drawing12.xml"/><Relationship Id="rId3" Type="http://schemas.openxmlformats.org/officeDocument/2006/relationships/slideLayout" Target="../slideLayouts/slideLayout1.xml"/><Relationship Id="rId7" Type="http://schemas.openxmlformats.org/officeDocument/2006/relationships/diagramColors" Target="../diagrams/colors1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diagramQuickStyle" Target="../diagrams/quickStyle12.xml"/><Relationship Id="rId5" Type="http://schemas.openxmlformats.org/officeDocument/2006/relationships/diagramLayout" Target="../diagrams/layout12.xml"/><Relationship Id="rId4" Type="http://schemas.openxmlformats.org/officeDocument/2006/relationships/diagramData" Target="../diagrams/data12.xml"/><Relationship Id="rId9"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8" Type="http://schemas.microsoft.com/office/2007/relationships/diagramDrawing" Target="../diagrams/drawing13.xml"/><Relationship Id="rId3" Type="http://schemas.openxmlformats.org/officeDocument/2006/relationships/slideLayout" Target="../slideLayouts/slideLayout1.xml"/><Relationship Id="rId7" Type="http://schemas.openxmlformats.org/officeDocument/2006/relationships/diagramColors" Target="../diagrams/colors13.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diagramQuickStyle" Target="../diagrams/quickStyle13.xml"/><Relationship Id="rId5" Type="http://schemas.openxmlformats.org/officeDocument/2006/relationships/diagramLayout" Target="../diagrams/layout13.xml"/><Relationship Id="rId4" Type="http://schemas.openxmlformats.org/officeDocument/2006/relationships/diagramData" Target="../diagrams/data13.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1.xml"/><Relationship Id="rId7" Type="http://schemas.openxmlformats.org/officeDocument/2006/relationships/diagramColors" Target="../diagrams/colors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1.xml"/><Relationship Id="rId7" Type="http://schemas.openxmlformats.org/officeDocument/2006/relationships/diagramColors" Target="../diagrams/colors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png"/></Relationships>
</file>

<file path=ppt/slides/_rels/slide5.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1.xml"/><Relationship Id="rId7" Type="http://schemas.openxmlformats.org/officeDocument/2006/relationships/diagramColors" Target="../diagrams/colors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1.xml"/><Relationship Id="rId7" Type="http://schemas.openxmlformats.org/officeDocument/2006/relationships/diagramColors" Target="../diagrams/colors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slideLayout" Target="../slideLayouts/slideLayout1.xml"/><Relationship Id="rId7" Type="http://schemas.openxmlformats.org/officeDocument/2006/relationships/diagramColors" Target="../diagrams/colors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1.png"/></Relationships>
</file>

<file path=ppt/slides/_rels/slide8.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slideLayout" Target="../slideLayouts/slideLayout1.xml"/><Relationship Id="rId7" Type="http://schemas.openxmlformats.org/officeDocument/2006/relationships/diagramColors" Target="../diagrams/colors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 Id="rId9"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98244" y="2608816"/>
            <a:ext cx="2031326" cy="1200329"/>
          </a:xfrm>
          <a:prstGeom prst="rect">
            <a:avLst/>
          </a:prstGeom>
          <a:noFill/>
        </p:spPr>
        <p:txBody>
          <a:bodyPr wrap="none" rtlCol="0">
            <a:spAutoFit/>
          </a:bodyPr>
          <a:lstStyle/>
          <a:p>
            <a:pPr algn="ctr"/>
            <a:r>
              <a:rPr kumimoji="1" lang="zh-CN" altLang="en-US" sz="7200" b="1" dirty="0">
                <a:solidFill>
                  <a:schemeClr val="bg1">
                    <a:lumMod val="95000"/>
                  </a:schemeClr>
                </a:solidFill>
              </a:rPr>
              <a:t>想念</a:t>
            </a:r>
            <a:endParaRPr kumimoji="1" lang="en-US" altLang="zh-CN" sz="7200" b="1" dirty="0">
              <a:solidFill>
                <a:schemeClr val="bg1">
                  <a:lumMod val="95000"/>
                </a:schemeClr>
              </a:solidFill>
            </a:endParaRPr>
          </a:p>
        </p:txBody>
      </p:sp>
      <p:sp>
        <p:nvSpPr>
          <p:cNvPr id="5" name="矩形 4"/>
          <p:cNvSpPr/>
          <p:nvPr/>
        </p:nvSpPr>
        <p:spPr>
          <a:xfrm>
            <a:off x="4448710" y="2106202"/>
            <a:ext cx="2465798" cy="1479479"/>
          </a:xfrm>
          <a:prstGeom prst="rect">
            <a:avLst/>
          </a:prstGeom>
          <a:no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solidFill>
                <a:schemeClr val="bg1">
                  <a:lumMod val="95000"/>
                </a:schemeClr>
              </a:solidFill>
            </a:endParaRPr>
          </a:p>
        </p:txBody>
      </p:sp>
      <p:sp>
        <p:nvSpPr>
          <p:cNvPr id="6" name="文本框 5">
            <a:extLst>
              <a:ext uri="{FF2B5EF4-FFF2-40B4-BE49-F238E27FC236}">
                <a16:creationId xmlns:a16="http://schemas.microsoft.com/office/drawing/2014/main" id="{6182F50C-8AF8-4B26-A2BC-6B7BCA7F4870}"/>
              </a:ext>
            </a:extLst>
          </p:cNvPr>
          <p:cNvSpPr txBox="1"/>
          <p:nvPr/>
        </p:nvSpPr>
        <p:spPr>
          <a:xfrm>
            <a:off x="4680139" y="1008259"/>
            <a:ext cx="1620957" cy="954107"/>
          </a:xfrm>
          <a:prstGeom prst="rect">
            <a:avLst/>
          </a:prstGeom>
          <a:noFill/>
        </p:spPr>
        <p:txBody>
          <a:bodyPr wrap="none" rtlCol="0">
            <a:spAutoFit/>
          </a:bodyPr>
          <a:lstStyle/>
          <a:p>
            <a:pPr algn="ctr"/>
            <a:r>
              <a:rPr kumimoji="1" lang="zh-CN" altLang="en-US" sz="2800" dirty="0">
                <a:solidFill>
                  <a:schemeClr val="bg1">
                    <a:lumMod val="95000"/>
                  </a:schemeClr>
                </a:solidFill>
              </a:rPr>
              <a:t>重新定义</a:t>
            </a:r>
            <a:endParaRPr kumimoji="1" lang="en-US" altLang="zh-CN" sz="2800" dirty="0">
              <a:solidFill>
                <a:schemeClr val="bg1">
                  <a:lumMod val="95000"/>
                </a:schemeClr>
              </a:solidFill>
            </a:endParaRPr>
          </a:p>
          <a:p>
            <a:pPr algn="ctr"/>
            <a:r>
              <a:rPr kumimoji="1" lang="zh-CN" altLang="en-US" sz="2800" dirty="0">
                <a:solidFill>
                  <a:schemeClr val="bg1">
                    <a:lumMod val="95000"/>
                  </a:schemeClr>
                </a:solidFill>
              </a:rPr>
              <a:t>毕业纪念</a:t>
            </a:r>
            <a:endParaRPr kumimoji="1" lang="en-US" altLang="zh-CN" sz="2800" dirty="0">
              <a:solidFill>
                <a:schemeClr val="bg1">
                  <a:lumMod val="95000"/>
                </a:schemeClr>
              </a:solidFill>
            </a:endParaRPr>
          </a:p>
        </p:txBody>
      </p:sp>
      <p:sp>
        <p:nvSpPr>
          <p:cNvPr id="7" name="文本框 6">
            <a:extLst>
              <a:ext uri="{FF2B5EF4-FFF2-40B4-BE49-F238E27FC236}">
                <a16:creationId xmlns:a16="http://schemas.microsoft.com/office/drawing/2014/main" id="{C2A9243C-85B2-47B3-8EB9-18D1F66FDDB9}"/>
              </a:ext>
            </a:extLst>
          </p:cNvPr>
          <p:cNvSpPr txBox="1"/>
          <p:nvPr/>
        </p:nvSpPr>
        <p:spPr>
          <a:xfrm>
            <a:off x="2233316" y="4455595"/>
            <a:ext cx="7622600" cy="852734"/>
          </a:xfrm>
          <a:prstGeom prst="rect">
            <a:avLst/>
          </a:prstGeom>
          <a:noFill/>
        </p:spPr>
        <p:txBody>
          <a:bodyPr wrap="none" rtlCol="0">
            <a:spAutoFit/>
          </a:bodyPr>
          <a:lstStyle/>
          <a:p>
            <a:pPr algn="ctr">
              <a:lnSpc>
                <a:spcPct val="130000"/>
              </a:lnSpc>
            </a:pPr>
            <a:r>
              <a:rPr lang="zh-CN" altLang="zh-CN" sz="2000" dirty="0">
                <a:solidFill>
                  <a:schemeClr val="bg1"/>
                </a:solidFill>
              </a:rPr>
              <a:t>基于人脸融合语音合成和协同过滤推荐算法研发的智能毕业纪念册</a:t>
            </a:r>
            <a:endParaRPr lang="en-US" altLang="zh-CN" sz="2000" dirty="0">
              <a:solidFill>
                <a:schemeClr val="bg1"/>
              </a:solidFill>
            </a:endParaRPr>
          </a:p>
          <a:p>
            <a:pPr algn="ctr">
              <a:lnSpc>
                <a:spcPct val="130000"/>
              </a:lnSpc>
            </a:pPr>
            <a:r>
              <a:rPr lang="zh-CN" altLang="zh-CN" sz="2000" dirty="0">
                <a:solidFill>
                  <a:schemeClr val="bg1"/>
                </a:solidFill>
              </a:rPr>
              <a:t>适用于任何想快速生成个性化毕业纪念册图集</a:t>
            </a:r>
            <a:r>
              <a:rPr lang="zh-CN" altLang="en-US" sz="2000" dirty="0">
                <a:solidFill>
                  <a:schemeClr val="bg1"/>
                </a:solidFill>
              </a:rPr>
              <a:t>的使用场景</a:t>
            </a:r>
            <a:r>
              <a:rPr lang="en-US" altLang="zh-CN" sz="2000" dirty="0">
                <a:solidFill>
                  <a:schemeClr val="bg1"/>
                </a:solidFill>
              </a:rPr>
              <a:t>APP</a:t>
            </a:r>
            <a:endParaRPr lang="zh-CN" altLang="en-US" sz="2000" dirty="0">
              <a:solidFill>
                <a:schemeClr val="bg1"/>
              </a:solidFill>
            </a:endParaRPr>
          </a:p>
        </p:txBody>
      </p:sp>
      <p:pic>
        <p:nvPicPr>
          <p:cNvPr id="4" name="音频 3">
            <a:hlinkClick r:id="" action="ppaction://media"/>
            <a:extLst>
              <a:ext uri="{FF2B5EF4-FFF2-40B4-BE49-F238E27FC236}">
                <a16:creationId xmlns:a16="http://schemas.microsoft.com/office/drawing/2014/main" id="{25CC9606-5FEE-472E-9791-3D29022A1B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4788" y="62992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20149">
        <p14:window dir="vert"/>
      </p:transition>
    </mc:Choice>
    <mc:Fallback>
      <p:transition spd="slow" advTm="201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2515563"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2-3  </a:t>
            </a:r>
            <a:r>
              <a:rPr kumimoji="1" lang="zh-CN" altLang="en-US" sz="2800" b="1" dirty="0">
                <a:solidFill>
                  <a:schemeClr val="bg1"/>
                </a:solidFill>
              </a:rPr>
              <a:t>用户痛点</a:t>
            </a:r>
            <a:endParaRPr kumimoji="1" lang="zh-CN" altLang="en-US" sz="2800" dirty="0">
              <a:solidFill>
                <a:schemeClr val="bg1"/>
              </a:solidFill>
            </a:endParaRPr>
          </a:p>
        </p:txBody>
      </p:sp>
      <p:graphicFrame>
        <p:nvGraphicFramePr>
          <p:cNvPr id="4" name="图示 3">
            <a:extLst>
              <a:ext uri="{FF2B5EF4-FFF2-40B4-BE49-F238E27FC236}">
                <a16:creationId xmlns:a16="http://schemas.microsoft.com/office/drawing/2014/main" id="{C8249565-65A4-4036-991E-4EC82FA8CA08}"/>
              </a:ext>
            </a:extLst>
          </p:cNvPr>
          <p:cNvGraphicFramePr/>
          <p:nvPr>
            <p:extLst>
              <p:ext uri="{D42A27DB-BD31-4B8C-83A1-F6EECF244321}">
                <p14:modId xmlns:p14="http://schemas.microsoft.com/office/powerpoint/2010/main" val="3019359170"/>
              </p:ext>
            </p:extLst>
          </p:nvPr>
        </p:nvGraphicFramePr>
        <p:xfrm>
          <a:off x="1880171" y="1451225"/>
          <a:ext cx="8599470" cy="39555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音频 4">
            <a:hlinkClick r:id="" action="ppaction://media"/>
            <a:extLst>
              <a:ext uri="{FF2B5EF4-FFF2-40B4-BE49-F238E27FC236}">
                <a16:creationId xmlns:a16="http://schemas.microsoft.com/office/drawing/2014/main" id="{AE5461E5-CEFE-4FF5-923D-4C72581C514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1153670519"/>
      </p:ext>
    </p:extLst>
  </p:cSld>
  <p:clrMapOvr>
    <a:masterClrMapping/>
  </p:clrMapOvr>
  <mc:AlternateContent xmlns:mc="http://schemas.openxmlformats.org/markup-compatibility/2006">
    <mc:Choice xmlns:p14="http://schemas.microsoft.com/office/powerpoint/2010/main" Requires="p14">
      <p:transition spd="slow" p14:dur="800" advTm="19993">
        <p14:flythrough/>
      </p:transition>
    </mc:Choice>
    <mc:Fallback>
      <p:transition spd="slow" advTm="1999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3471060"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2-4  </a:t>
            </a:r>
            <a:r>
              <a:rPr kumimoji="1" lang="zh-CN" altLang="en-US" sz="2800" b="1" dirty="0">
                <a:solidFill>
                  <a:schemeClr val="bg1"/>
                </a:solidFill>
              </a:rPr>
              <a:t>人工智能概率性</a:t>
            </a:r>
            <a:endParaRPr kumimoji="1" lang="zh-CN" altLang="en-US" sz="2800" dirty="0">
              <a:solidFill>
                <a:schemeClr val="bg1"/>
              </a:solidFill>
            </a:endParaRPr>
          </a:p>
        </p:txBody>
      </p:sp>
      <p:sp>
        <p:nvSpPr>
          <p:cNvPr id="3" name="文本框 2">
            <a:extLst>
              <a:ext uri="{FF2B5EF4-FFF2-40B4-BE49-F238E27FC236}">
                <a16:creationId xmlns:a16="http://schemas.microsoft.com/office/drawing/2014/main" id="{853F261B-30E7-4E10-89E0-42DC903C2A02}"/>
              </a:ext>
            </a:extLst>
          </p:cNvPr>
          <p:cNvSpPr txBox="1"/>
          <p:nvPr/>
        </p:nvSpPr>
        <p:spPr>
          <a:xfrm>
            <a:off x="1602769" y="1777429"/>
            <a:ext cx="1407559" cy="934949"/>
          </a:xfrm>
          <a:prstGeom prst="rect">
            <a:avLst/>
          </a:prstGeom>
          <a:noFill/>
        </p:spPr>
        <p:txBody>
          <a:bodyPr wrap="square" rtlCol="0">
            <a:spAutoFit/>
          </a:bodyPr>
          <a:lstStyle/>
          <a:p>
            <a:endParaRPr lang="zh-CN" altLang="en-US" dirty="0"/>
          </a:p>
        </p:txBody>
      </p:sp>
      <p:graphicFrame>
        <p:nvGraphicFramePr>
          <p:cNvPr id="8" name="图示 7">
            <a:extLst>
              <a:ext uri="{FF2B5EF4-FFF2-40B4-BE49-F238E27FC236}">
                <a16:creationId xmlns:a16="http://schemas.microsoft.com/office/drawing/2014/main" id="{57F49FD7-6E07-4CE9-9FF2-A6C4D047D489}"/>
              </a:ext>
            </a:extLst>
          </p:cNvPr>
          <p:cNvGraphicFramePr/>
          <p:nvPr>
            <p:extLst>
              <p:ext uri="{D42A27DB-BD31-4B8C-83A1-F6EECF244321}">
                <p14:modId xmlns:p14="http://schemas.microsoft.com/office/powerpoint/2010/main" val="1117867248"/>
              </p:ext>
            </p:extLst>
          </p:nvPr>
        </p:nvGraphicFramePr>
        <p:xfrm>
          <a:off x="1880171" y="1451225"/>
          <a:ext cx="8599470" cy="39555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音频 8">
            <a:hlinkClick r:id="" action="ppaction://media"/>
            <a:extLst>
              <a:ext uri="{FF2B5EF4-FFF2-40B4-BE49-F238E27FC236}">
                <a16:creationId xmlns:a16="http://schemas.microsoft.com/office/drawing/2014/main" id="{B85309E2-F8CF-46A2-BD2B-60E563079FCC}"/>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3535132575"/>
      </p:ext>
    </p:extLst>
  </p:cSld>
  <p:clrMapOvr>
    <a:masterClrMapping/>
  </p:clrMapOvr>
  <mc:AlternateContent xmlns:mc="http://schemas.openxmlformats.org/markup-compatibility/2006">
    <mc:Choice xmlns:p14="http://schemas.microsoft.com/office/powerpoint/2010/main" Requires="p14">
      <p:transition spd="slow" p14:dur="800" advTm="19445">
        <p14:flythrough/>
      </p:transition>
    </mc:Choice>
    <mc:Fallback>
      <p:transition spd="slow" advTm="1944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3471060"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2-5  </a:t>
            </a:r>
            <a:r>
              <a:rPr kumimoji="1" lang="zh-CN" altLang="en-US" sz="2800" b="1" dirty="0">
                <a:solidFill>
                  <a:schemeClr val="bg1"/>
                </a:solidFill>
              </a:rPr>
              <a:t>需求列表 </a:t>
            </a:r>
            <a:r>
              <a:rPr kumimoji="1" lang="en-US" altLang="zh-CN" sz="2800" b="1" dirty="0">
                <a:solidFill>
                  <a:schemeClr val="bg1"/>
                </a:solidFill>
              </a:rPr>
              <a:t>API</a:t>
            </a:r>
            <a:endParaRPr kumimoji="1" lang="zh-CN" altLang="en-US" sz="2800" dirty="0">
              <a:solidFill>
                <a:schemeClr val="bg1"/>
              </a:solidFill>
            </a:endParaRPr>
          </a:p>
        </p:txBody>
      </p:sp>
      <p:pic>
        <p:nvPicPr>
          <p:cNvPr id="3" name="图片 2">
            <a:extLst>
              <a:ext uri="{FF2B5EF4-FFF2-40B4-BE49-F238E27FC236}">
                <a16:creationId xmlns:a16="http://schemas.microsoft.com/office/drawing/2014/main" id="{C635CE96-8D7F-4C97-9A24-AE1215108D43}"/>
              </a:ext>
            </a:extLst>
          </p:cNvPr>
          <p:cNvPicPr>
            <a:picLocks noChangeAspect="1"/>
          </p:cNvPicPr>
          <p:nvPr/>
        </p:nvPicPr>
        <p:blipFill>
          <a:blip r:embed="rId4"/>
          <a:stretch>
            <a:fillRect/>
          </a:stretch>
        </p:blipFill>
        <p:spPr>
          <a:xfrm>
            <a:off x="434181" y="2114550"/>
            <a:ext cx="11325225" cy="2628900"/>
          </a:xfrm>
          <a:prstGeom prst="rect">
            <a:avLst/>
          </a:prstGeom>
        </p:spPr>
      </p:pic>
      <p:pic>
        <p:nvPicPr>
          <p:cNvPr id="4" name="音频 3">
            <a:hlinkClick r:id="" action="ppaction://media"/>
            <a:extLst>
              <a:ext uri="{FF2B5EF4-FFF2-40B4-BE49-F238E27FC236}">
                <a16:creationId xmlns:a16="http://schemas.microsoft.com/office/drawing/2014/main" id="{3903821F-4C41-46D6-98DE-912DA75394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1998536622"/>
      </p:ext>
    </p:extLst>
  </p:cSld>
  <p:clrMapOvr>
    <a:masterClrMapping/>
  </p:clrMapOvr>
  <mc:AlternateContent xmlns:mc="http://schemas.openxmlformats.org/markup-compatibility/2006">
    <mc:Choice xmlns:p14="http://schemas.microsoft.com/office/powerpoint/2010/main" Requires="p14">
      <p:transition spd="slow" p14:dur="800" advTm="18848">
        <p14:flythrough/>
      </p:transition>
    </mc:Choice>
    <mc:Fallback>
      <p:transition spd="slow" advTm="188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3471060"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3-1  </a:t>
            </a:r>
            <a:r>
              <a:rPr kumimoji="1" lang="zh-CN" altLang="en-US" sz="2800" b="1" dirty="0">
                <a:solidFill>
                  <a:schemeClr val="bg1"/>
                </a:solidFill>
              </a:rPr>
              <a:t>架构流程</a:t>
            </a:r>
            <a:endParaRPr kumimoji="1" lang="zh-CN" altLang="en-US" sz="2800" dirty="0">
              <a:solidFill>
                <a:schemeClr val="bg1"/>
              </a:solidFill>
            </a:endParaRPr>
          </a:p>
        </p:txBody>
      </p:sp>
      <p:pic>
        <p:nvPicPr>
          <p:cNvPr id="3" name="图片 2">
            <a:extLst>
              <a:ext uri="{FF2B5EF4-FFF2-40B4-BE49-F238E27FC236}">
                <a16:creationId xmlns:a16="http://schemas.microsoft.com/office/drawing/2014/main" id="{66386FEE-521D-4F68-BBE3-B96FBA4EFACE}"/>
              </a:ext>
            </a:extLst>
          </p:cNvPr>
          <p:cNvPicPr>
            <a:picLocks noChangeAspect="1"/>
          </p:cNvPicPr>
          <p:nvPr/>
        </p:nvPicPr>
        <p:blipFill>
          <a:blip r:embed="rId4"/>
          <a:stretch>
            <a:fillRect/>
          </a:stretch>
        </p:blipFill>
        <p:spPr>
          <a:xfrm>
            <a:off x="3637052" y="765424"/>
            <a:ext cx="5213677" cy="5704290"/>
          </a:xfrm>
          <a:prstGeom prst="rect">
            <a:avLst/>
          </a:prstGeom>
        </p:spPr>
      </p:pic>
      <p:pic>
        <p:nvPicPr>
          <p:cNvPr id="4" name="音频 3">
            <a:hlinkClick r:id="" action="ppaction://media"/>
            <a:extLst>
              <a:ext uri="{FF2B5EF4-FFF2-40B4-BE49-F238E27FC236}">
                <a16:creationId xmlns:a16="http://schemas.microsoft.com/office/drawing/2014/main" id="{F8C18C06-A775-4D4A-AA32-E6B2503EA4B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3940251653"/>
      </p:ext>
    </p:extLst>
  </p:cSld>
  <p:clrMapOvr>
    <a:masterClrMapping/>
  </p:clrMapOvr>
  <mc:AlternateContent xmlns:mc="http://schemas.openxmlformats.org/markup-compatibility/2006">
    <mc:Choice xmlns:p14="http://schemas.microsoft.com/office/powerpoint/2010/main" Requires="p14">
      <p:transition spd="slow" p14:dur="800" advTm="20298">
        <p14:flythrough/>
      </p:transition>
    </mc:Choice>
    <mc:Fallback>
      <p:transition spd="slow" advTm="202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3471060"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3-2  </a:t>
            </a:r>
            <a:r>
              <a:rPr kumimoji="1" lang="zh-CN" altLang="en-US" sz="2800" b="1" dirty="0">
                <a:solidFill>
                  <a:schemeClr val="bg1"/>
                </a:solidFill>
              </a:rPr>
              <a:t>交互界面</a:t>
            </a:r>
            <a:endParaRPr kumimoji="1" lang="zh-CN" altLang="en-US" sz="2800" dirty="0">
              <a:solidFill>
                <a:schemeClr val="bg1"/>
              </a:solidFill>
            </a:endParaRPr>
          </a:p>
        </p:txBody>
      </p:sp>
      <p:pic>
        <p:nvPicPr>
          <p:cNvPr id="3" name="图片 2">
            <a:extLst>
              <a:ext uri="{FF2B5EF4-FFF2-40B4-BE49-F238E27FC236}">
                <a16:creationId xmlns:a16="http://schemas.microsoft.com/office/drawing/2014/main" id="{A2D65058-CFA5-4294-9E00-AAFF75E81B71}"/>
              </a:ext>
            </a:extLst>
          </p:cNvPr>
          <p:cNvPicPr>
            <a:picLocks noChangeAspect="1"/>
          </p:cNvPicPr>
          <p:nvPr/>
        </p:nvPicPr>
        <p:blipFill>
          <a:blip r:embed="rId4"/>
          <a:stretch>
            <a:fillRect/>
          </a:stretch>
        </p:blipFill>
        <p:spPr>
          <a:xfrm>
            <a:off x="985414" y="1765874"/>
            <a:ext cx="1832216" cy="3669743"/>
          </a:xfrm>
          <a:prstGeom prst="rect">
            <a:avLst/>
          </a:prstGeom>
        </p:spPr>
      </p:pic>
      <p:pic>
        <p:nvPicPr>
          <p:cNvPr id="4" name="图片 3">
            <a:extLst>
              <a:ext uri="{FF2B5EF4-FFF2-40B4-BE49-F238E27FC236}">
                <a16:creationId xmlns:a16="http://schemas.microsoft.com/office/drawing/2014/main" id="{2824FB9B-5F8C-4785-B6AC-8C602A46150B}"/>
              </a:ext>
            </a:extLst>
          </p:cNvPr>
          <p:cNvPicPr>
            <a:picLocks noChangeAspect="1"/>
          </p:cNvPicPr>
          <p:nvPr/>
        </p:nvPicPr>
        <p:blipFill>
          <a:blip r:embed="rId5"/>
          <a:stretch>
            <a:fillRect/>
          </a:stretch>
        </p:blipFill>
        <p:spPr>
          <a:xfrm>
            <a:off x="3812826" y="1748163"/>
            <a:ext cx="1816284" cy="3669744"/>
          </a:xfrm>
          <a:prstGeom prst="rect">
            <a:avLst/>
          </a:prstGeom>
        </p:spPr>
      </p:pic>
      <p:pic>
        <p:nvPicPr>
          <p:cNvPr id="5" name="图片 4">
            <a:extLst>
              <a:ext uri="{FF2B5EF4-FFF2-40B4-BE49-F238E27FC236}">
                <a16:creationId xmlns:a16="http://schemas.microsoft.com/office/drawing/2014/main" id="{0A176FB3-08EE-4D44-893A-6177ABC1E7BC}"/>
              </a:ext>
            </a:extLst>
          </p:cNvPr>
          <p:cNvPicPr>
            <a:picLocks noChangeAspect="1"/>
          </p:cNvPicPr>
          <p:nvPr/>
        </p:nvPicPr>
        <p:blipFill>
          <a:blip r:embed="rId6"/>
          <a:stretch>
            <a:fillRect/>
          </a:stretch>
        </p:blipFill>
        <p:spPr>
          <a:xfrm>
            <a:off x="6449646" y="1716213"/>
            <a:ext cx="1846088" cy="3719404"/>
          </a:xfrm>
          <a:prstGeom prst="rect">
            <a:avLst/>
          </a:prstGeom>
        </p:spPr>
      </p:pic>
      <p:pic>
        <p:nvPicPr>
          <p:cNvPr id="6" name="图片 5">
            <a:extLst>
              <a:ext uri="{FF2B5EF4-FFF2-40B4-BE49-F238E27FC236}">
                <a16:creationId xmlns:a16="http://schemas.microsoft.com/office/drawing/2014/main" id="{FE41382D-D95C-4CAD-8063-CC2384BC2C42}"/>
              </a:ext>
            </a:extLst>
          </p:cNvPr>
          <p:cNvPicPr>
            <a:picLocks noChangeAspect="1"/>
          </p:cNvPicPr>
          <p:nvPr/>
        </p:nvPicPr>
        <p:blipFill>
          <a:blip r:embed="rId7"/>
          <a:stretch>
            <a:fillRect/>
          </a:stretch>
        </p:blipFill>
        <p:spPr>
          <a:xfrm>
            <a:off x="9116270" y="1733923"/>
            <a:ext cx="1883036" cy="3701694"/>
          </a:xfrm>
          <a:prstGeom prst="rect">
            <a:avLst/>
          </a:prstGeom>
        </p:spPr>
      </p:pic>
      <p:pic>
        <p:nvPicPr>
          <p:cNvPr id="7" name="音频 6">
            <a:hlinkClick r:id="" action="ppaction://media"/>
            <a:extLst>
              <a:ext uri="{FF2B5EF4-FFF2-40B4-BE49-F238E27FC236}">
                <a16:creationId xmlns:a16="http://schemas.microsoft.com/office/drawing/2014/main" id="{74BD5D65-C15A-476A-87BF-120CFF3CCC9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2564318195"/>
      </p:ext>
    </p:extLst>
  </p:cSld>
  <p:clrMapOvr>
    <a:masterClrMapping/>
  </p:clrMapOvr>
  <mc:AlternateContent xmlns:mc="http://schemas.openxmlformats.org/markup-compatibility/2006">
    <mc:Choice xmlns:p14="http://schemas.microsoft.com/office/powerpoint/2010/main" Requires="p14">
      <p:transition spd="slow" p14:dur="800" advTm="19003">
        <p14:flythrough/>
      </p:transition>
    </mc:Choice>
    <mc:Fallback>
      <p:transition spd="slow" advTm="190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3471060"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3-3  </a:t>
            </a:r>
            <a:r>
              <a:rPr kumimoji="1" lang="zh-CN" altLang="en-US" sz="2800" b="1" dirty="0">
                <a:solidFill>
                  <a:schemeClr val="bg1"/>
                </a:solidFill>
              </a:rPr>
              <a:t>信息设计</a:t>
            </a:r>
            <a:endParaRPr kumimoji="1" lang="zh-CN" altLang="en-US" sz="2800" dirty="0">
              <a:solidFill>
                <a:schemeClr val="bg1"/>
              </a:solidFill>
            </a:endParaRPr>
          </a:p>
        </p:txBody>
      </p:sp>
      <p:graphicFrame>
        <p:nvGraphicFramePr>
          <p:cNvPr id="6" name="图示 5">
            <a:extLst>
              <a:ext uri="{FF2B5EF4-FFF2-40B4-BE49-F238E27FC236}">
                <a16:creationId xmlns:a16="http://schemas.microsoft.com/office/drawing/2014/main" id="{0FB61455-B91C-476F-B1CC-3143464B2C0B}"/>
              </a:ext>
            </a:extLst>
          </p:cNvPr>
          <p:cNvGraphicFramePr/>
          <p:nvPr>
            <p:extLst>
              <p:ext uri="{D42A27DB-BD31-4B8C-83A1-F6EECF244321}">
                <p14:modId xmlns:p14="http://schemas.microsoft.com/office/powerpoint/2010/main" val="1011272567"/>
              </p:ext>
            </p:extLst>
          </p:nvPr>
        </p:nvGraphicFramePr>
        <p:xfrm>
          <a:off x="1880171" y="1150707"/>
          <a:ext cx="9020709" cy="19623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图片 6">
            <a:extLst>
              <a:ext uri="{FF2B5EF4-FFF2-40B4-BE49-F238E27FC236}">
                <a16:creationId xmlns:a16="http://schemas.microsoft.com/office/drawing/2014/main" id="{19EA59C7-8D59-4D69-9EB7-1D515AAAC7AE}"/>
              </a:ext>
            </a:extLst>
          </p:cNvPr>
          <p:cNvPicPr>
            <a:picLocks noChangeAspect="1"/>
          </p:cNvPicPr>
          <p:nvPr/>
        </p:nvPicPr>
        <p:blipFill>
          <a:blip r:embed="rId9"/>
          <a:stretch>
            <a:fillRect/>
          </a:stretch>
        </p:blipFill>
        <p:spPr>
          <a:xfrm>
            <a:off x="3637052" y="3092522"/>
            <a:ext cx="1673736" cy="3468101"/>
          </a:xfrm>
          <a:prstGeom prst="rect">
            <a:avLst/>
          </a:prstGeom>
        </p:spPr>
      </p:pic>
      <p:pic>
        <p:nvPicPr>
          <p:cNvPr id="8" name="图片 7">
            <a:extLst>
              <a:ext uri="{FF2B5EF4-FFF2-40B4-BE49-F238E27FC236}">
                <a16:creationId xmlns:a16="http://schemas.microsoft.com/office/drawing/2014/main" id="{FBC3EFCE-82DD-47F8-9CDF-DA09193A0713}"/>
              </a:ext>
            </a:extLst>
          </p:cNvPr>
          <p:cNvPicPr>
            <a:picLocks noChangeAspect="1"/>
          </p:cNvPicPr>
          <p:nvPr/>
        </p:nvPicPr>
        <p:blipFill>
          <a:blip r:embed="rId10"/>
          <a:stretch>
            <a:fillRect/>
          </a:stretch>
        </p:blipFill>
        <p:spPr>
          <a:xfrm>
            <a:off x="6520683" y="3092521"/>
            <a:ext cx="1896301" cy="3468101"/>
          </a:xfrm>
          <a:prstGeom prst="rect">
            <a:avLst/>
          </a:prstGeom>
        </p:spPr>
      </p:pic>
      <p:pic>
        <p:nvPicPr>
          <p:cNvPr id="9" name="音频 8">
            <a:hlinkClick r:id="" action="ppaction://media"/>
            <a:extLst>
              <a:ext uri="{FF2B5EF4-FFF2-40B4-BE49-F238E27FC236}">
                <a16:creationId xmlns:a16="http://schemas.microsoft.com/office/drawing/2014/main" id="{CBDAAEFD-D869-4882-8A65-9A89BEC1CDDB}"/>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944119625"/>
      </p:ext>
    </p:extLst>
  </p:cSld>
  <p:clrMapOvr>
    <a:masterClrMapping/>
  </p:clrMapOvr>
  <mc:AlternateContent xmlns:mc="http://schemas.openxmlformats.org/markup-compatibility/2006">
    <mc:Choice xmlns:p14="http://schemas.microsoft.com/office/powerpoint/2010/main" Requires="p14">
      <p:transition spd="slow" p14:dur="800" advTm="22166">
        <p14:flythrough/>
      </p:transition>
    </mc:Choice>
    <mc:Fallback>
      <p:transition spd="slow" advTm="221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3471060"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3-4  </a:t>
            </a:r>
            <a:r>
              <a:rPr kumimoji="1" lang="zh-CN" altLang="en-US" sz="2800" b="1" dirty="0">
                <a:solidFill>
                  <a:schemeClr val="bg1"/>
                </a:solidFill>
              </a:rPr>
              <a:t>输入输出</a:t>
            </a:r>
            <a:endParaRPr kumimoji="1" lang="zh-CN" altLang="en-US" sz="2800" dirty="0">
              <a:solidFill>
                <a:schemeClr val="bg1"/>
              </a:solidFill>
            </a:endParaRPr>
          </a:p>
        </p:txBody>
      </p:sp>
      <p:pic>
        <p:nvPicPr>
          <p:cNvPr id="3" name="图片 2">
            <a:extLst>
              <a:ext uri="{FF2B5EF4-FFF2-40B4-BE49-F238E27FC236}">
                <a16:creationId xmlns:a16="http://schemas.microsoft.com/office/drawing/2014/main" id="{79F53953-CE76-4CE0-A75A-36058C721A33}"/>
              </a:ext>
            </a:extLst>
          </p:cNvPr>
          <p:cNvPicPr>
            <a:picLocks noChangeAspect="1"/>
          </p:cNvPicPr>
          <p:nvPr/>
        </p:nvPicPr>
        <p:blipFill>
          <a:blip r:embed="rId4"/>
          <a:stretch>
            <a:fillRect/>
          </a:stretch>
        </p:blipFill>
        <p:spPr>
          <a:xfrm>
            <a:off x="3487235" y="765424"/>
            <a:ext cx="4570437" cy="5506948"/>
          </a:xfrm>
          <a:prstGeom prst="rect">
            <a:avLst/>
          </a:prstGeom>
        </p:spPr>
      </p:pic>
      <p:pic>
        <p:nvPicPr>
          <p:cNvPr id="4" name="音频 3">
            <a:hlinkClick r:id="" action="ppaction://media"/>
            <a:extLst>
              <a:ext uri="{FF2B5EF4-FFF2-40B4-BE49-F238E27FC236}">
                <a16:creationId xmlns:a16="http://schemas.microsoft.com/office/drawing/2014/main" id="{DEAAFDBA-E4AC-49CE-BBE9-2B9B692373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854944676"/>
      </p:ext>
    </p:extLst>
  </p:cSld>
  <p:clrMapOvr>
    <a:masterClrMapping/>
  </p:clrMapOvr>
  <mc:AlternateContent xmlns:mc="http://schemas.openxmlformats.org/markup-compatibility/2006">
    <mc:Choice xmlns:p14="http://schemas.microsoft.com/office/powerpoint/2010/main" Requires="p14">
      <p:transition spd="slow" p14:dur="800" advTm="19244">
        <p14:flythrough/>
      </p:transition>
    </mc:Choice>
    <mc:Fallback>
      <p:transition spd="slow" advTm="192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3471060"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3-5  </a:t>
            </a:r>
            <a:r>
              <a:rPr kumimoji="1" lang="zh-CN" altLang="en-US" sz="2800" b="1" dirty="0">
                <a:solidFill>
                  <a:schemeClr val="bg1"/>
                </a:solidFill>
              </a:rPr>
              <a:t>智能</a:t>
            </a:r>
            <a:r>
              <a:rPr kumimoji="1" lang="en-US" altLang="zh-CN" sz="2800" b="1" dirty="0">
                <a:solidFill>
                  <a:schemeClr val="bg1"/>
                </a:solidFill>
              </a:rPr>
              <a:t>API</a:t>
            </a:r>
            <a:r>
              <a:rPr kumimoji="1" lang="zh-CN" altLang="en-US" sz="2800" b="1" dirty="0">
                <a:solidFill>
                  <a:schemeClr val="bg1"/>
                </a:solidFill>
              </a:rPr>
              <a:t>使用</a:t>
            </a:r>
            <a:endParaRPr kumimoji="1" lang="zh-CN" altLang="en-US" sz="2800" dirty="0">
              <a:solidFill>
                <a:schemeClr val="bg1"/>
              </a:solidFill>
            </a:endParaRPr>
          </a:p>
        </p:txBody>
      </p:sp>
      <p:graphicFrame>
        <p:nvGraphicFramePr>
          <p:cNvPr id="5" name="图示 4">
            <a:extLst>
              <a:ext uri="{FF2B5EF4-FFF2-40B4-BE49-F238E27FC236}">
                <a16:creationId xmlns:a16="http://schemas.microsoft.com/office/drawing/2014/main" id="{C1BB617A-5792-4881-8E92-6F75F8223BF3}"/>
              </a:ext>
            </a:extLst>
          </p:cNvPr>
          <p:cNvGraphicFramePr/>
          <p:nvPr>
            <p:extLst>
              <p:ext uri="{D42A27DB-BD31-4B8C-83A1-F6EECF244321}">
                <p14:modId xmlns:p14="http://schemas.microsoft.com/office/powerpoint/2010/main" val="1314222004"/>
              </p:ext>
            </p:extLst>
          </p:nvPr>
        </p:nvGraphicFramePr>
        <p:xfrm>
          <a:off x="2434975" y="1294543"/>
          <a:ext cx="6883686" cy="41096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音频 5">
            <a:hlinkClick r:id="" action="ppaction://media"/>
            <a:extLst>
              <a:ext uri="{FF2B5EF4-FFF2-40B4-BE49-F238E27FC236}">
                <a16:creationId xmlns:a16="http://schemas.microsoft.com/office/drawing/2014/main" id="{94EB4439-6DED-4D8E-A546-8E2792434F9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1029615148"/>
      </p:ext>
    </p:extLst>
  </p:cSld>
  <p:clrMapOvr>
    <a:masterClrMapping/>
  </p:clrMapOvr>
  <mc:AlternateContent xmlns:mc="http://schemas.openxmlformats.org/markup-compatibility/2006">
    <mc:Choice xmlns:p14="http://schemas.microsoft.com/office/powerpoint/2010/main" Requires="p14">
      <p:transition spd="slow" p14:dur="800" advTm="18108">
        <p14:flythrough/>
      </p:transition>
    </mc:Choice>
    <mc:Fallback>
      <p:transition spd="slow" advTm="181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3471060"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4-1  </a:t>
            </a:r>
            <a:r>
              <a:rPr kumimoji="1" lang="zh-CN" altLang="en-US" sz="2800" b="1" dirty="0">
                <a:solidFill>
                  <a:schemeClr val="bg1"/>
                </a:solidFill>
              </a:rPr>
              <a:t>商业模式</a:t>
            </a:r>
            <a:endParaRPr kumimoji="1" lang="zh-CN" altLang="en-US" sz="2800" dirty="0">
              <a:solidFill>
                <a:schemeClr val="bg1"/>
              </a:solidFill>
            </a:endParaRPr>
          </a:p>
        </p:txBody>
      </p:sp>
      <p:graphicFrame>
        <p:nvGraphicFramePr>
          <p:cNvPr id="5" name="图示 4">
            <a:extLst>
              <a:ext uri="{FF2B5EF4-FFF2-40B4-BE49-F238E27FC236}">
                <a16:creationId xmlns:a16="http://schemas.microsoft.com/office/drawing/2014/main" id="{9861BA2F-47D6-4B4D-8ACE-ACF60DDD1CC3}"/>
              </a:ext>
            </a:extLst>
          </p:cNvPr>
          <p:cNvGraphicFramePr/>
          <p:nvPr>
            <p:extLst>
              <p:ext uri="{D42A27DB-BD31-4B8C-83A1-F6EECF244321}">
                <p14:modId xmlns:p14="http://schemas.microsoft.com/office/powerpoint/2010/main" val="4035062125"/>
              </p:ext>
            </p:extLst>
          </p:nvPr>
        </p:nvGraphicFramePr>
        <p:xfrm>
          <a:off x="2178121" y="1366462"/>
          <a:ext cx="8085762" cy="447095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音频 5">
            <a:hlinkClick r:id="" action="ppaction://media"/>
            <a:extLst>
              <a:ext uri="{FF2B5EF4-FFF2-40B4-BE49-F238E27FC236}">
                <a16:creationId xmlns:a16="http://schemas.microsoft.com/office/drawing/2014/main" id="{60E79916-9BFB-44D4-B32E-D49D85FA9655}"/>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405773253"/>
      </p:ext>
    </p:extLst>
  </p:cSld>
  <p:clrMapOvr>
    <a:masterClrMapping/>
  </p:clrMapOvr>
  <mc:AlternateContent xmlns:mc="http://schemas.openxmlformats.org/markup-compatibility/2006">
    <mc:Choice xmlns:p14="http://schemas.microsoft.com/office/powerpoint/2010/main" Requires="p14">
      <p:transition spd="slow" p14:dur="800" advTm="21226">
        <p14:flythrough/>
      </p:transition>
    </mc:Choice>
    <mc:Fallback>
      <p:transition spd="slow" advTm="212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3471060"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4-2  </a:t>
            </a:r>
            <a:r>
              <a:rPr kumimoji="1" lang="zh-CN" altLang="en-US" sz="2800" b="1" dirty="0">
                <a:solidFill>
                  <a:schemeClr val="bg1"/>
                </a:solidFill>
              </a:rPr>
              <a:t>未来发展</a:t>
            </a:r>
            <a:endParaRPr kumimoji="1" lang="zh-CN" altLang="en-US" sz="2800" dirty="0">
              <a:solidFill>
                <a:schemeClr val="bg1"/>
              </a:solidFill>
            </a:endParaRPr>
          </a:p>
        </p:txBody>
      </p:sp>
      <p:graphicFrame>
        <p:nvGraphicFramePr>
          <p:cNvPr id="4" name="图示 3">
            <a:extLst>
              <a:ext uri="{FF2B5EF4-FFF2-40B4-BE49-F238E27FC236}">
                <a16:creationId xmlns:a16="http://schemas.microsoft.com/office/drawing/2014/main" id="{B0769DF4-D92B-4402-B10B-1BB45877E99F}"/>
              </a:ext>
            </a:extLst>
          </p:cNvPr>
          <p:cNvGraphicFramePr/>
          <p:nvPr>
            <p:extLst>
              <p:ext uri="{D42A27DB-BD31-4B8C-83A1-F6EECF244321}">
                <p14:modId xmlns:p14="http://schemas.microsoft.com/office/powerpoint/2010/main" val="1612805946"/>
              </p:ext>
            </p:extLst>
          </p:nvPr>
        </p:nvGraphicFramePr>
        <p:xfrm>
          <a:off x="667819" y="2075381"/>
          <a:ext cx="10931705" cy="20240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音频 4">
            <a:hlinkClick r:id="" action="ppaction://media"/>
            <a:extLst>
              <a:ext uri="{FF2B5EF4-FFF2-40B4-BE49-F238E27FC236}">
                <a16:creationId xmlns:a16="http://schemas.microsoft.com/office/drawing/2014/main" id="{45C60F84-9532-45F4-9F7F-0A9FFC762A65}"/>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3663567258"/>
      </p:ext>
    </p:extLst>
  </p:cSld>
  <p:clrMapOvr>
    <a:masterClrMapping/>
  </p:clrMapOvr>
  <mc:AlternateContent xmlns:mc="http://schemas.openxmlformats.org/markup-compatibility/2006">
    <mc:Choice xmlns:p14="http://schemas.microsoft.com/office/powerpoint/2010/main" Requires="p14">
      <p:transition spd="slow" p14:dur="800" advTm="18777">
        <p14:flythrough/>
      </p:transition>
    </mc:Choice>
    <mc:Fallback>
      <p:transition spd="slow" advTm="187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75215" y="567816"/>
            <a:ext cx="2911374" cy="748988"/>
          </a:xfrm>
          <a:prstGeom prst="rect">
            <a:avLst/>
          </a:prstGeom>
          <a:noFill/>
        </p:spPr>
        <p:txBody>
          <a:bodyPr wrap="none" rtlCol="0">
            <a:spAutoFit/>
          </a:bodyPr>
          <a:lstStyle/>
          <a:p>
            <a:r>
              <a:rPr kumimoji="1" lang="en-US" altLang="zh-CN" sz="4265" b="1" dirty="0">
                <a:solidFill>
                  <a:srgbClr val="1F1F1F"/>
                </a:solidFill>
              </a:rPr>
              <a:t>CONTENTS</a:t>
            </a:r>
            <a:endParaRPr kumimoji="1" lang="zh-CN" altLang="en-US" sz="4265" b="1" dirty="0">
              <a:solidFill>
                <a:srgbClr val="1F1F1F"/>
              </a:solidFill>
            </a:endParaRPr>
          </a:p>
        </p:txBody>
      </p:sp>
      <p:cxnSp>
        <p:nvCxnSpPr>
          <p:cNvPr id="3" name="直线连接符 2"/>
          <p:cNvCxnSpPr/>
          <p:nvPr/>
        </p:nvCxnSpPr>
        <p:spPr>
          <a:xfrm>
            <a:off x="672491" y="741784"/>
            <a:ext cx="0" cy="475861"/>
          </a:xfrm>
          <a:prstGeom prst="line">
            <a:avLst/>
          </a:prstGeom>
          <a:ln w="57150" cmpd="sng">
            <a:solidFill>
              <a:srgbClr val="1F1F1F"/>
            </a:solidFill>
          </a:ln>
          <a:effectLst/>
        </p:spPr>
        <p:style>
          <a:lnRef idx="2">
            <a:schemeClr val="accent1"/>
          </a:lnRef>
          <a:fillRef idx="0">
            <a:schemeClr val="accent1"/>
          </a:fillRef>
          <a:effectRef idx="1">
            <a:schemeClr val="accent1"/>
          </a:effectRef>
          <a:fontRef idx="minor">
            <a:schemeClr val="tx1"/>
          </a:fontRef>
        </p:style>
      </p:cxnSp>
      <p:sp>
        <p:nvSpPr>
          <p:cNvPr id="4" name="文本框 3"/>
          <p:cNvSpPr txBox="1"/>
          <p:nvPr/>
        </p:nvSpPr>
        <p:spPr>
          <a:xfrm>
            <a:off x="1443950" y="2389120"/>
            <a:ext cx="3084507" cy="584775"/>
          </a:xfrm>
          <a:prstGeom prst="rect">
            <a:avLst/>
          </a:prstGeom>
          <a:noFill/>
          <a:ln>
            <a:solidFill>
              <a:srgbClr val="1F1F1F"/>
            </a:solidFill>
          </a:ln>
        </p:spPr>
        <p:txBody>
          <a:bodyPr wrap="square" rtlCol="0">
            <a:spAutoFit/>
          </a:bodyPr>
          <a:lstStyle/>
          <a:p>
            <a:r>
              <a:rPr kumimoji="1" lang="en-US" altLang="zh-CN" sz="3200" b="1" dirty="0">
                <a:solidFill>
                  <a:srgbClr val="1F1F1F"/>
                </a:solidFill>
              </a:rPr>
              <a:t>ONE</a:t>
            </a:r>
            <a:r>
              <a:rPr kumimoji="1" lang="zh-CN" altLang="en-US" sz="3200" b="1" dirty="0">
                <a:solidFill>
                  <a:srgbClr val="1F1F1F"/>
                </a:solidFill>
              </a:rPr>
              <a:t> 产品定位</a:t>
            </a:r>
          </a:p>
        </p:txBody>
      </p:sp>
      <p:sp>
        <p:nvSpPr>
          <p:cNvPr id="5" name="文本框 4"/>
          <p:cNvSpPr txBox="1"/>
          <p:nvPr/>
        </p:nvSpPr>
        <p:spPr>
          <a:xfrm>
            <a:off x="1443949" y="4150283"/>
            <a:ext cx="3084510" cy="584775"/>
          </a:xfrm>
          <a:prstGeom prst="rect">
            <a:avLst/>
          </a:prstGeom>
          <a:noFill/>
          <a:ln>
            <a:solidFill>
              <a:srgbClr val="1F1F1F"/>
            </a:solidFill>
          </a:ln>
        </p:spPr>
        <p:txBody>
          <a:bodyPr wrap="square" rtlCol="0">
            <a:spAutoFit/>
          </a:bodyPr>
          <a:lstStyle/>
          <a:p>
            <a:r>
              <a:rPr kumimoji="1" lang="en-US" altLang="zh-CN" sz="3200" b="1" dirty="0">
                <a:solidFill>
                  <a:srgbClr val="1F1F1F"/>
                </a:solidFill>
              </a:rPr>
              <a:t>TWO</a:t>
            </a:r>
            <a:r>
              <a:rPr kumimoji="1" lang="zh-CN" altLang="en-US" sz="3200" b="1" dirty="0">
                <a:solidFill>
                  <a:srgbClr val="1F1F1F"/>
                </a:solidFill>
              </a:rPr>
              <a:t> 产品价值</a:t>
            </a:r>
          </a:p>
        </p:txBody>
      </p:sp>
      <p:sp>
        <p:nvSpPr>
          <p:cNvPr id="6" name="矩形 5"/>
          <p:cNvSpPr/>
          <p:nvPr/>
        </p:nvSpPr>
        <p:spPr>
          <a:xfrm>
            <a:off x="1351000" y="2976084"/>
            <a:ext cx="3715508" cy="866969"/>
          </a:xfrm>
          <a:prstGeom prst="rect">
            <a:avLst/>
          </a:prstGeom>
        </p:spPr>
        <p:txBody>
          <a:bodyPr wrap="square">
            <a:spAutoFit/>
          </a:bodyPr>
          <a:lstStyle/>
          <a:p>
            <a:pPr>
              <a:lnSpc>
                <a:spcPct val="130000"/>
              </a:lnSpc>
            </a:pPr>
            <a:r>
              <a:rPr lang="zh-CN" altLang="zh-CN" sz="1335" dirty="0">
                <a:solidFill>
                  <a:srgbClr val="1F1F1F"/>
                </a:solidFill>
              </a:rPr>
              <a:t>基于人脸融合</a:t>
            </a:r>
            <a:r>
              <a:rPr lang="zh-CN" altLang="en-US" sz="1335" dirty="0">
                <a:solidFill>
                  <a:srgbClr val="1F1F1F"/>
                </a:solidFill>
              </a:rPr>
              <a:t>、</a:t>
            </a:r>
            <a:r>
              <a:rPr lang="zh-CN" altLang="zh-CN" sz="1335" dirty="0">
                <a:solidFill>
                  <a:srgbClr val="1F1F1F"/>
                </a:solidFill>
              </a:rPr>
              <a:t>语音合成和协同过滤推荐算法研发的智能毕业纪念册，适用于任何想快速生成个性化毕业纪念册图集</a:t>
            </a:r>
            <a:r>
              <a:rPr lang="zh-CN" altLang="en-US" sz="1335" dirty="0">
                <a:solidFill>
                  <a:srgbClr val="1F1F1F"/>
                </a:solidFill>
              </a:rPr>
              <a:t>的使用场景</a:t>
            </a:r>
            <a:r>
              <a:rPr lang="en-US" altLang="zh-CN" sz="1335" dirty="0">
                <a:solidFill>
                  <a:srgbClr val="1F1F1F"/>
                </a:solidFill>
              </a:rPr>
              <a:t>APP</a:t>
            </a:r>
            <a:r>
              <a:rPr lang="zh-CN" altLang="en-US" sz="1335" dirty="0">
                <a:solidFill>
                  <a:srgbClr val="1F1F1F"/>
                </a:solidFill>
              </a:rPr>
              <a:t>。</a:t>
            </a:r>
          </a:p>
        </p:txBody>
      </p:sp>
      <p:sp>
        <p:nvSpPr>
          <p:cNvPr id="7" name="矩形 6"/>
          <p:cNvSpPr/>
          <p:nvPr/>
        </p:nvSpPr>
        <p:spPr>
          <a:xfrm>
            <a:off x="1351000" y="4744324"/>
            <a:ext cx="3715508" cy="866969"/>
          </a:xfrm>
          <a:prstGeom prst="rect">
            <a:avLst/>
          </a:prstGeom>
        </p:spPr>
        <p:txBody>
          <a:bodyPr wrap="square">
            <a:spAutoFit/>
          </a:bodyPr>
          <a:lstStyle/>
          <a:p>
            <a:pPr>
              <a:lnSpc>
                <a:spcPct val="130000"/>
              </a:lnSpc>
            </a:pPr>
            <a:r>
              <a:rPr lang="zh-CN" altLang="en-US" sz="1335" dirty="0">
                <a:solidFill>
                  <a:srgbClr val="1F1F1F"/>
                </a:solidFill>
              </a:rPr>
              <a:t>使用价值主张设计，挖掘核心价值，戳中用户痛点，拼接人工智能概率性生成需求列表，解决传统单一毕业纪念册市场困境。</a:t>
            </a:r>
          </a:p>
        </p:txBody>
      </p:sp>
      <p:sp>
        <p:nvSpPr>
          <p:cNvPr id="8" name="文本框 7"/>
          <p:cNvSpPr txBox="1"/>
          <p:nvPr/>
        </p:nvSpPr>
        <p:spPr>
          <a:xfrm>
            <a:off x="6768842" y="2389120"/>
            <a:ext cx="3368523" cy="584775"/>
          </a:xfrm>
          <a:prstGeom prst="rect">
            <a:avLst/>
          </a:prstGeom>
          <a:noFill/>
          <a:ln>
            <a:solidFill>
              <a:srgbClr val="1F1F1F"/>
            </a:solidFill>
          </a:ln>
        </p:spPr>
        <p:txBody>
          <a:bodyPr wrap="square" rtlCol="0">
            <a:spAutoFit/>
          </a:bodyPr>
          <a:lstStyle/>
          <a:p>
            <a:r>
              <a:rPr kumimoji="1" lang="en-US" altLang="zh-CN" sz="3200" b="1" dirty="0">
                <a:solidFill>
                  <a:srgbClr val="1F1F1F"/>
                </a:solidFill>
              </a:rPr>
              <a:t>THREE</a:t>
            </a:r>
            <a:r>
              <a:rPr kumimoji="1" lang="zh-CN" altLang="en-US" sz="3200" b="1" dirty="0">
                <a:solidFill>
                  <a:srgbClr val="1F1F1F"/>
                </a:solidFill>
              </a:rPr>
              <a:t> 产品展示</a:t>
            </a:r>
          </a:p>
        </p:txBody>
      </p:sp>
      <p:sp>
        <p:nvSpPr>
          <p:cNvPr id="9" name="文本框 8"/>
          <p:cNvSpPr txBox="1"/>
          <p:nvPr/>
        </p:nvSpPr>
        <p:spPr>
          <a:xfrm>
            <a:off x="6768842" y="4150283"/>
            <a:ext cx="3368523" cy="584775"/>
          </a:xfrm>
          <a:prstGeom prst="rect">
            <a:avLst/>
          </a:prstGeom>
          <a:noFill/>
          <a:ln>
            <a:solidFill>
              <a:srgbClr val="1F1F1F"/>
            </a:solidFill>
          </a:ln>
        </p:spPr>
        <p:txBody>
          <a:bodyPr wrap="square" rtlCol="0">
            <a:spAutoFit/>
          </a:bodyPr>
          <a:lstStyle/>
          <a:p>
            <a:r>
              <a:rPr kumimoji="1" lang="en-US" altLang="zh-CN" sz="3200" b="1" dirty="0">
                <a:solidFill>
                  <a:srgbClr val="1F1F1F"/>
                </a:solidFill>
              </a:rPr>
              <a:t>FOUR</a:t>
            </a:r>
            <a:r>
              <a:rPr kumimoji="1" lang="zh-CN" altLang="en-US" sz="3200" b="1" dirty="0">
                <a:solidFill>
                  <a:srgbClr val="1F1F1F"/>
                </a:solidFill>
              </a:rPr>
              <a:t> 产品推广</a:t>
            </a:r>
          </a:p>
        </p:txBody>
      </p:sp>
      <p:sp>
        <p:nvSpPr>
          <p:cNvPr id="10" name="矩形 9"/>
          <p:cNvSpPr/>
          <p:nvPr/>
        </p:nvSpPr>
        <p:spPr>
          <a:xfrm>
            <a:off x="6675891" y="2976084"/>
            <a:ext cx="3715508" cy="866969"/>
          </a:xfrm>
          <a:prstGeom prst="rect">
            <a:avLst/>
          </a:prstGeom>
        </p:spPr>
        <p:txBody>
          <a:bodyPr wrap="square">
            <a:spAutoFit/>
          </a:bodyPr>
          <a:lstStyle/>
          <a:p>
            <a:pPr>
              <a:lnSpc>
                <a:spcPct val="130000"/>
              </a:lnSpc>
            </a:pPr>
            <a:r>
              <a:rPr lang="zh-CN" altLang="en-US" sz="1335" dirty="0">
                <a:solidFill>
                  <a:srgbClr val="1F1F1F"/>
                </a:solidFill>
              </a:rPr>
              <a:t>在最小可行性产品设计原则下，设计基本可交互的</a:t>
            </a:r>
            <a:r>
              <a:rPr lang="en-US" altLang="zh-CN" sz="1335" dirty="0">
                <a:solidFill>
                  <a:srgbClr val="1F1F1F"/>
                </a:solidFill>
              </a:rPr>
              <a:t>Axure</a:t>
            </a:r>
            <a:r>
              <a:rPr lang="zh-CN" altLang="en-US" sz="1335" dirty="0">
                <a:solidFill>
                  <a:srgbClr val="1F1F1F"/>
                </a:solidFill>
              </a:rPr>
              <a:t>高保真产品原型，开发游戏化模块组件，兼顾自动化与认知科技迭代产品。</a:t>
            </a:r>
          </a:p>
        </p:txBody>
      </p:sp>
      <p:sp>
        <p:nvSpPr>
          <p:cNvPr id="11" name="矩形 10"/>
          <p:cNvSpPr/>
          <p:nvPr/>
        </p:nvSpPr>
        <p:spPr>
          <a:xfrm>
            <a:off x="6675891" y="4744324"/>
            <a:ext cx="3715508" cy="866969"/>
          </a:xfrm>
          <a:prstGeom prst="rect">
            <a:avLst/>
          </a:prstGeom>
        </p:spPr>
        <p:txBody>
          <a:bodyPr wrap="square">
            <a:spAutoFit/>
          </a:bodyPr>
          <a:lstStyle/>
          <a:p>
            <a:pPr>
              <a:lnSpc>
                <a:spcPct val="130000"/>
              </a:lnSpc>
            </a:pPr>
            <a:r>
              <a:rPr lang="zh-CN" altLang="en-US" sz="1335" dirty="0">
                <a:solidFill>
                  <a:srgbClr val="1F1F1F"/>
                </a:solidFill>
              </a:rPr>
              <a:t>遵循商业价值画布，评估推广市场风险以及考虑成本利用效益，将上线风险降低到最小，同时将可吸引用户数提升到最大。</a:t>
            </a:r>
          </a:p>
        </p:txBody>
      </p:sp>
      <p:cxnSp>
        <p:nvCxnSpPr>
          <p:cNvPr id="12" name="直线连接符 11"/>
          <p:cNvCxnSpPr/>
          <p:nvPr/>
        </p:nvCxnSpPr>
        <p:spPr>
          <a:xfrm>
            <a:off x="5920482" y="2389121"/>
            <a:ext cx="0" cy="3166676"/>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4" name="音频 13">
            <a:hlinkClick r:id="" action="ppaction://media"/>
            <a:extLst>
              <a:ext uri="{FF2B5EF4-FFF2-40B4-BE49-F238E27FC236}">
                <a16:creationId xmlns:a16="http://schemas.microsoft.com/office/drawing/2014/main" id="{EE5489A0-61D0-417F-B27A-C60073508EC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4788" y="62992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18441">
        <p14:conveyor dir="l"/>
      </p:transition>
    </mc:Choice>
    <mc:Fallback>
      <p:transition spd="slow" advTm="184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3471060"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zh-CN" altLang="en-US" sz="2800" b="1" dirty="0">
                <a:solidFill>
                  <a:schemeClr val="bg1"/>
                </a:solidFill>
              </a:rPr>
              <a:t>总结</a:t>
            </a:r>
            <a:endParaRPr kumimoji="1" lang="zh-CN" altLang="en-US" sz="2800" dirty="0">
              <a:solidFill>
                <a:schemeClr val="bg1"/>
              </a:solidFill>
            </a:endParaRPr>
          </a:p>
        </p:txBody>
      </p:sp>
      <p:graphicFrame>
        <p:nvGraphicFramePr>
          <p:cNvPr id="4" name="图示 3">
            <a:extLst>
              <a:ext uri="{FF2B5EF4-FFF2-40B4-BE49-F238E27FC236}">
                <a16:creationId xmlns:a16="http://schemas.microsoft.com/office/drawing/2014/main" id="{FFBD9669-6261-4D28-B609-5F821C8D74E1}"/>
              </a:ext>
            </a:extLst>
          </p:cNvPr>
          <p:cNvGraphicFramePr/>
          <p:nvPr>
            <p:extLst>
              <p:ext uri="{D42A27DB-BD31-4B8C-83A1-F6EECF244321}">
                <p14:modId xmlns:p14="http://schemas.microsoft.com/office/powerpoint/2010/main" val="2111933720"/>
              </p:ext>
            </p:extLst>
          </p:nvPr>
        </p:nvGraphicFramePr>
        <p:xfrm>
          <a:off x="1582219" y="1325366"/>
          <a:ext cx="8948792" cy="26712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文本框 4">
            <a:extLst>
              <a:ext uri="{FF2B5EF4-FFF2-40B4-BE49-F238E27FC236}">
                <a16:creationId xmlns:a16="http://schemas.microsoft.com/office/drawing/2014/main" id="{B8B2615F-E41F-4205-8B6E-C87D7CFFB97D}"/>
              </a:ext>
            </a:extLst>
          </p:cNvPr>
          <p:cNvSpPr txBox="1"/>
          <p:nvPr/>
        </p:nvSpPr>
        <p:spPr>
          <a:xfrm>
            <a:off x="2233316" y="4455595"/>
            <a:ext cx="7622600" cy="852734"/>
          </a:xfrm>
          <a:prstGeom prst="rect">
            <a:avLst/>
          </a:prstGeom>
          <a:noFill/>
        </p:spPr>
        <p:txBody>
          <a:bodyPr wrap="none" rtlCol="0">
            <a:spAutoFit/>
          </a:bodyPr>
          <a:lstStyle/>
          <a:p>
            <a:pPr algn="ctr">
              <a:lnSpc>
                <a:spcPct val="130000"/>
              </a:lnSpc>
            </a:pPr>
            <a:r>
              <a:rPr lang="zh-CN" altLang="zh-CN" sz="2000" dirty="0">
                <a:solidFill>
                  <a:schemeClr val="bg1"/>
                </a:solidFill>
              </a:rPr>
              <a:t>基于人脸融合语音合成和协同过滤推荐算法研发的智能毕业纪念册</a:t>
            </a:r>
            <a:endParaRPr lang="en-US" altLang="zh-CN" sz="2000" dirty="0">
              <a:solidFill>
                <a:schemeClr val="bg1"/>
              </a:solidFill>
            </a:endParaRPr>
          </a:p>
          <a:p>
            <a:pPr algn="ctr">
              <a:lnSpc>
                <a:spcPct val="130000"/>
              </a:lnSpc>
            </a:pPr>
            <a:r>
              <a:rPr lang="zh-CN" altLang="zh-CN" sz="2000" dirty="0">
                <a:solidFill>
                  <a:schemeClr val="bg1"/>
                </a:solidFill>
              </a:rPr>
              <a:t>适用于任何想快速生成个性化毕业纪念册图集</a:t>
            </a:r>
            <a:r>
              <a:rPr lang="zh-CN" altLang="en-US" sz="2000" dirty="0">
                <a:solidFill>
                  <a:schemeClr val="bg1"/>
                </a:solidFill>
              </a:rPr>
              <a:t>的使用场景</a:t>
            </a:r>
            <a:r>
              <a:rPr lang="en-US" altLang="zh-CN" sz="2000" dirty="0">
                <a:solidFill>
                  <a:schemeClr val="bg1"/>
                </a:solidFill>
              </a:rPr>
              <a:t>APP</a:t>
            </a:r>
            <a:endParaRPr lang="zh-CN" altLang="en-US" sz="2000" dirty="0">
              <a:solidFill>
                <a:schemeClr val="bg1"/>
              </a:solidFill>
            </a:endParaRPr>
          </a:p>
        </p:txBody>
      </p:sp>
      <p:pic>
        <p:nvPicPr>
          <p:cNvPr id="6" name="音频 5">
            <a:hlinkClick r:id="" action="ppaction://media"/>
            <a:extLst>
              <a:ext uri="{FF2B5EF4-FFF2-40B4-BE49-F238E27FC236}">
                <a16:creationId xmlns:a16="http://schemas.microsoft.com/office/drawing/2014/main" id="{9B0EEBB2-C983-4D79-AA7D-EEB4FAC190D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1117306423"/>
      </p:ext>
    </p:extLst>
  </p:cSld>
  <p:clrMapOvr>
    <a:masterClrMapping/>
  </p:clrMapOvr>
  <mc:AlternateContent xmlns:mc="http://schemas.openxmlformats.org/markup-compatibility/2006">
    <mc:Choice xmlns:p14="http://schemas.microsoft.com/office/powerpoint/2010/main" Requires="p14">
      <p:transition spd="slow" p14:dur="800" advTm="26221">
        <p14:flythrough/>
      </p:transition>
    </mc:Choice>
    <mc:Fallback>
      <p:transition spd="slow" advTm="262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2515563"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1-1  </a:t>
            </a:r>
            <a:r>
              <a:rPr kumimoji="1" lang="zh-CN" altLang="en-US" sz="2800" b="1" dirty="0">
                <a:solidFill>
                  <a:schemeClr val="bg1"/>
                </a:solidFill>
              </a:rPr>
              <a:t>背景</a:t>
            </a:r>
            <a:endParaRPr kumimoji="1" lang="zh-CN" altLang="en-US" sz="2800" dirty="0">
              <a:solidFill>
                <a:schemeClr val="bg1"/>
              </a:solidFill>
            </a:endParaRPr>
          </a:p>
        </p:txBody>
      </p:sp>
      <p:graphicFrame>
        <p:nvGraphicFramePr>
          <p:cNvPr id="4" name="图示 3">
            <a:extLst>
              <a:ext uri="{FF2B5EF4-FFF2-40B4-BE49-F238E27FC236}">
                <a16:creationId xmlns:a16="http://schemas.microsoft.com/office/drawing/2014/main" id="{DD977BB8-E0E0-453F-B392-FBC792A8AF2D}"/>
              </a:ext>
            </a:extLst>
          </p:cNvPr>
          <p:cNvGraphicFramePr/>
          <p:nvPr>
            <p:extLst>
              <p:ext uri="{D42A27DB-BD31-4B8C-83A1-F6EECF244321}">
                <p14:modId xmlns:p14="http://schemas.microsoft.com/office/powerpoint/2010/main" val="1724023886"/>
              </p:ext>
            </p:extLst>
          </p:nvPr>
        </p:nvGraphicFramePr>
        <p:xfrm>
          <a:off x="957506" y="1341609"/>
          <a:ext cx="10631743" cy="47920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音频 4">
            <a:hlinkClick r:id="" action="ppaction://media"/>
            <a:extLst>
              <a:ext uri="{FF2B5EF4-FFF2-40B4-BE49-F238E27FC236}">
                <a16:creationId xmlns:a16="http://schemas.microsoft.com/office/drawing/2014/main" id="{4DC8239F-0D22-4FC0-AA97-D77825558A8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1297816729"/>
      </p:ext>
    </p:extLst>
  </p:cSld>
  <p:clrMapOvr>
    <a:masterClrMapping/>
  </p:clrMapOvr>
  <mc:AlternateContent xmlns:mc="http://schemas.openxmlformats.org/markup-compatibility/2006">
    <mc:Choice xmlns:p14="http://schemas.microsoft.com/office/powerpoint/2010/main" Requires="p14">
      <p:transition spd="slow" p14:dur="800" advTm="20739">
        <p14:flythrough/>
      </p:transition>
    </mc:Choice>
    <mc:Fallback>
      <p:transition spd="slow" advTm="2073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2515563"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1-2  </a:t>
            </a:r>
            <a:r>
              <a:rPr kumimoji="1" lang="zh-CN" altLang="en-US" sz="2800" b="1" dirty="0">
                <a:solidFill>
                  <a:schemeClr val="bg1"/>
                </a:solidFill>
              </a:rPr>
              <a:t>市场优势</a:t>
            </a:r>
            <a:endParaRPr kumimoji="1" lang="zh-CN" altLang="en-US" sz="2800" dirty="0">
              <a:solidFill>
                <a:schemeClr val="bg1"/>
              </a:solidFill>
            </a:endParaRPr>
          </a:p>
        </p:txBody>
      </p:sp>
      <p:graphicFrame>
        <p:nvGraphicFramePr>
          <p:cNvPr id="5" name="图示 4">
            <a:extLst>
              <a:ext uri="{FF2B5EF4-FFF2-40B4-BE49-F238E27FC236}">
                <a16:creationId xmlns:a16="http://schemas.microsoft.com/office/drawing/2014/main" id="{5EF4085C-2299-4BB5-ABAF-BA039E6396AC}"/>
              </a:ext>
            </a:extLst>
          </p:cNvPr>
          <p:cNvGraphicFramePr/>
          <p:nvPr>
            <p:extLst>
              <p:ext uri="{D42A27DB-BD31-4B8C-83A1-F6EECF244321}">
                <p14:modId xmlns:p14="http://schemas.microsoft.com/office/powerpoint/2010/main" val="1742049023"/>
              </p:ext>
            </p:extLst>
          </p:nvPr>
        </p:nvGraphicFramePr>
        <p:xfrm>
          <a:off x="1190883" y="645987"/>
          <a:ext cx="9811821" cy="55660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音频 3">
            <a:hlinkClick r:id="" action="ppaction://media"/>
            <a:extLst>
              <a:ext uri="{FF2B5EF4-FFF2-40B4-BE49-F238E27FC236}">
                <a16:creationId xmlns:a16="http://schemas.microsoft.com/office/drawing/2014/main" id="{F63F6BF4-5340-4C09-9104-2FF742E3C06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2994809871"/>
      </p:ext>
    </p:extLst>
  </p:cSld>
  <p:clrMapOvr>
    <a:masterClrMapping/>
  </p:clrMapOvr>
  <mc:AlternateContent xmlns:mc="http://schemas.openxmlformats.org/markup-compatibility/2006">
    <mc:Choice xmlns:p14="http://schemas.microsoft.com/office/powerpoint/2010/main" Requires="p14">
      <p:transition spd="slow" p14:dur="800" advTm="22355">
        <p14:flythrough/>
      </p:transition>
    </mc:Choice>
    <mc:Fallback>
      <p:transition spd="slow" advTm="223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2515563"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1-3  </a:t>
            </a:r>
            <a:r>
              <a:rPr kumimoji="1" lang="zh-CN" altLang="en-US" sz="2800" b="1" dirty="0">
                <a:solidFill>
                  <a:schemeClr val="bg1"/>
                </a:solidFill>
              </a:rPr>
              <a:t>竞品分析</a:t>
            </a:r>
            <a:endParaRPr kumimoji="1" lang="zh-CN" altLang="en-US" sz="2800" dirty="0">
              <a:solidFill>
                <a:schemeClr val="bg1"/>
              </a:solidFill>
            </a:endParaRPr>
          </a:p>
        </p:txBody>
      </p:sp>
      <p:graphicFrame>
        <p:nvGraphicFramePr>
          <p:cNvPr id="6" name="图示 5">
            <a:extLst>
              <a:ext uri="{FF2B5EF4-FFF2-40B4-BE49-F238E27FC236}">
                <a16:creationId xmlns:a16="http://schemas.microsoft.com/office/drawing/2014/main" id="{51C8EB2D-8C0E-44E3-A38D-2F6F7FB56693}"/>
              </a:ext>
            </a:extLst>
          </p:cNvPr>
          <p:cNvGraphicFramePr/>
          <p:nvPr>
            <p:extLst>
              <p:ext uri="{D42A27DB-BD31-4B8C-83A1-F6EECF244321}">
                <p14:modId xmlns:p14="http://schemas.microsoft.com/office/powerpoint/2010/main" val="3917784648"/>
              </p:ext>
            </p:extLst>
          </p:nvPr>
        </p:nvGraphicFramePr>
        <p:xfrm>
          <a:off x="815877" y="945221"/>
          <a:ext cx="10561833" cy="537338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音频 3">
            <a:hlinkClick r:id="" action="ppaction://media"/>
            <a:extLst>
              <a:ext uri="{FF2B5EF4-FFF2-40B4-BE49-F238E27FC236}">
                <a16:creationId xmlns:a16="http://schemas.microsoft.com/office/drawing/2014/main" id="{D367C887-2BF8-4624-A9D1-46F5041DF11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2758898557"/>
      </p:ext>
    </p:extLst>
  </p:cSld>
  <p:clrMapOvr>
    <a:masterClrMapping/>
  </p:clrMapOvr>
  <mc:AlternateContent xmlns:mc="http://schemas.openxmlformats.org/markup-compatibility/2006">
    <mc:Choice xmlns:p14="http://schemas.microsoft.com/office/powerpoint/2010/main" Requires="p14">
      <p:transition spd="slow" p14:dur="800" advTm="20296">
        <p14:flythrough/>
      </p:transition>
    </mc:Choice>
    <mc:Fallback>
      <p:transition spd="slow" advTm="202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2515563"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1-4  </a:t>
            </a:r>
            <a:r>
              <a:rPr kumimoji="1" lang="zh-CN" altLang="en-US" sz="2800" b="1" dirty="0">
                <a:solidFill>
                  <a:schemeClr val="bg1"/>
                </a:solidFill>
              </a:rPr>
              <a:t>定位分析</a:t>
            </a:r>
            <a:endParaRPr kumimoji="1" lang="zh-CN" altLang="en-US" sz="2800" dirty="0">
              <a:solidFill>
                <a:schemeClr val="bg1"/>
              </a:solidFill>
            </a:endParaRPr>
          </a:p>
        </p:txBody>
      </p:sp>
      <p:graphicFrame>
        <p:nvGraphicFramePr>
          <p:cNvPr id="4" name="图示 3">
            <a:extLst>
              <a:ext uri="{FF2B5EF4-FFF2-40B4-BE49-F238E27FC236}">
                <a16:creationId xmlns:a16="http://schemas.microsoft.com/office/drawing/2014/main" id="{D94E8B4C-6F87-48D4-A245-5100D7C046C1}"/>
              </a:ext>
            </a:extLst>
          </p:cNvPr>
          <p:cNvGraphicFramePr/>
          <p:nvPr>
            <p:extLst>
              <p:ext uri="{D42A27DB-BD31-4B8C-83A1-F6EECF244321}">
                <p14:modId xmlns:p14="http://schemas.microsoft.com/office/powerpoint/2010/main" val="3194809676"/>
              </p:ext>
            </p:extLst>
          </p:nvPr>
        </p:nvGraphicFramePr>
        <p:xfrm>
          <a:off x="976045" y="996593"/>
          <a:ext cx="10685124" cy="505488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音频 2">
            <a:hlinkClick r:id="" action="ppaction://media"/>
            <a:extLst>
              <a:ext uri="{FF2B5EF4-FFF2-40B4-BE49-F238E27FC236}">
                <a16:creationId xmlns:a16="http://schemas.microsoft.com/office/drawing/2014/main" id="{878662FA-64DD-4032-A942-B524220C4AE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1636835109"/>
      </p:ext>
    </p:extLst>
  </p:cSld>
  <p:clrMapOvr>
    <a:masterClrMapping/>
  </p:clrMapOvr>
  <mc:AlternateContent xmlns:mc="http://schemas.openxmlformats.org/markup-compatibility/2006">
    <mc:Choice xmlns:p14="http://schemas.microsoft.com/office/powerpoint/2010/main" Requires="p14">
      <p:transition spd="slow" p14:dur="800" advTm="21239">
        <p14:flythrough/>
      </p:transition>
    </mc:Choice>
    <mc:Fallback>
      <p:transition spd="slow" advTm="2123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2515563"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1-5  </a:t>
            </a:r>
            <a:r>
              <a:rPr kumimoji="1" lang="zh-CN" altLang="en-US" sz="2800" b="1" dirty="0">
                <a:solidFill>
                  <a:schemeClr val="bg1"/>
                </a:solidFill>
              </a:rPr>
              <a:t>功能描述</a:t>
            </a:r>
            <a:endParaRPr kumimoji="1" lang="zh-CN" altLang="en-US" sz="2800" dirty="0">
              <a:solidFill>
                <a:schemeClr val="bg1"/>
              </a:solidFill>
            </a:endParaRPr>
          </a:p>
        </p:txBody>
      </p:sp>
      <p:graphicFrame>
        <p:nvGraphicFramePr>
          <p:cNvPr id="5" name="图示 4">
            <a:extLst>
              <a:ext uri="{FF2B5EF4-FFF2-40B4-BE49-F238E27FC236}">
                <a16:creationId xmlns:a16="http://schemas.microsoft.com/office/drawing/2014/main" id="{3465A2FD-0C71-4304-B622-D06FB16403A6}"/>
              </a:ext>
            </a:extLst>
          </p:cNvPr>
          <p:cNvGraphicFramePr/>
          <p:nvPr>
            <p:extLst>
              <p:ext uri="{D42A27DB-BD31-4B8C-83A1-F6EECF244321}">
                <p14:modId xmlns:p14="http://schemas.microsoft.com/office/powerpoint/2010/main" val="1781306262"/>
              </p:ext>
            </p:extLst>
          </p:nvPr>
        </p:nvGraphicFramePr>
        <p:xfrm>
          <a:off x="1582220" y="1691255"/>
          <a:ext cx="9029148" cy="347548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音频 2">
            <a:hlinkClick r:id="" action="ppaction://media"/>
            <a:extLst>
              <a:ext uri="{FF2B5EF4-FFF2-40B4-BE49-F238E27FC236}">
                <a16:creationId xmlns:a16="http://schemas.microsoft.com/office/drawing/2014/main" id="{63643E2C-7D31-4FB6-8DD8-515C237224CC}"/>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53821557"/>
      </p:ext>
    </p:extLst>
  </p:cSld>
  <p:clrMapOvr>
    <a:masterClrMapping/>
  </p:clrMapOvr>
  <mc:AlternateContent xmlns:mc="http://schemas.openxmlformats.org/markup-compatibility/2006">
    <mc:Choice xmlns:p14="http://schemas.microsoft.com/office/powerpoint/2010/main" Requires="p14">
      <p:transition spd="slow" p14:dur="800" advTm="13570">
        <p14:flythrough/>
      </p:transition>
    </mc:Choice>
    <mc:Fallback>
      <p:transition spd="slow" advTm="1357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2515563"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2-1  </a:t>
            </a:r>
            <a:r>
              <a:rPr kumimoji="1" lang="zh-CN" altLang="en-US" sz="2800" b="1" dirty="0">
                <a:solidFill>
                  <a:schemeClr val="bg1"/>
                </a:solidFill>
              </a:rPr>
              <a:t>加值宣言</a:t>
            </a:r>
            <a:endParaRPr kumimoji="1" lang="zh-CN" altLang="en-US" sz="2800" dirty="0">
              <a:solidFill>
                <a:schemeClr val="bg1"/>
              </a:solidFill>
            </a:endParaRPr>
          </a:p>
        </p:txBody>
      </p:sp>
      <p:graphicFrame>
        <p:nvGraphicFramePr>
          <p:cNvPr id="6" name="图示 5">
            <a:extLst>
              <a:ext uri="{FF2B5EF4-FFF2-40B4-BE49-F238E27FC236}">
                <a16:creationId xmlns:a16="http://schemas.microsoft.com/office/drawing/2014/main" id="{4E18F4D8-5805-496C-B0F1-B77ECA892CA1}"/>
              </a:ext>
            </a:extLst>
          </p:cNvPr>
          <p:cNvGraphicFramePr/>
          <p:nvPr>
            <p:extLst>
              <p:ext uri="{D42A27DB-BD31-4B8C-83A1-F6EECF244321}">
                <p14:modId xmlns:p14="http://schemas.microsoft.com/office/powerpoint/2010/main" val="987704316"/>
              </p:ext>
            </p:extLst>
          </p:nvPr>
        </p:nvGraphicFramePr>
        <p:xfrm>
          <a:off x="986319" y="996593"/>
          <a:ext cx="9534417" cy="527064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音频 2">
            <a:hlinkClick r:id="" action="ppaction://media"/>
            <a:extLst>
              <a:ext uri="{FF2B5EF4-FFF2-40B4-BE49-F238E27FC236}">
                <a16:creationId xmlns:a16="http://schemas.microsoft.com/office/drawing/2014/main" id="{8BC90AE2-4C48-4739-B3C8-58F0729E51D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792584662"/>
      </p:ext>
    </p:extLst>
  </p:cSld>
  <p:clrMapOvr>
    <a:masterClrMapping/>
  </p:clrMapOvr>
  <mc:AlternateContent xmlns:mc="http://schemas.openxmlformats.org/markup-compatibility/2006">
    <mc:Choice xmlns:p14="http://schemas.microsoft.com/office/powerpoint/2010/main" Requires="p14">
      <p:transition spd="slow" p14:dur="800" advTm="17869">
        <p14:flythrough/>
      </p:transition>
    </mc:Choice>
    <mc:Fallback>
      <p:transition spd="slow" advTm="178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5992" y="200345"/>
            <a:ext cx="2515563" cy="56507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90000"/>
              </a:lnSpc>
            </a:pPr>
            <a:r>
              <a:rPr kumimoji="1" lang="en-US" altLang="zh-CN" sz="2800" b="1" dirty="0">
                <a:solidFill>
                  <a:schemeClr val="bg1"/>
                </a:solidFill>
              </a:rPr>
              <a:t>2-2  </a:t>
            </a:r>
            <a:r>
              <a:rPr kumimoji="1" lang="zh-CN" altLang="en-US" sz="2800" b="1" dirty="0">
                <a:solidFill>
                  <a:schemeClr val="bg1"/>
                </a:solidFill>
              </a:rPr>
              <a:t>利害关系</a:t>
            </a:r>
            <a:endParaRPr kumimoji="1" lang="zh-CN" altLang="en-US" sz="2800" dirty="0">
              <a:solidFill>
                <a:schemeClr val="bg1"/>
              </a:solidFill>
            </a:endParaRPr>
          </a:p>
        </p:txBody>
      </p:sp>
      <p:sp>
        <p:nvSpPr>
          <p:cNvPr id="11" name="矩形 10">
            <a:extLst>
              <a:ext uri="{FF2B5EF4-FFF2-40B4-BE49-F238E27FC236}">
                <a16:creationId xmlns:a16="http://schemas.microsoft.com/office/drawing/2014/main" id="{F0C1F17A-7DD0-401E-8F2B-C9D9A339F74E}"/>
              </a:ext>
            </a:extLst>
          </p:cNvPr>
          <p:cNvSpPr/>
          <p:nvPr/>
        </p:nvSpPr>
        <p:spPr>
          <a:xfrm>
            <a:off x="525145" y="1356995"/>
            <a:ext cx="4608195" cy="4404360"/>
          </a:xfrm>
          <a:prstGeom prst="rect">
            <a:avLst/>
          </a:prstGeom>
          <a:solidFill>
            <a:schemeClr val="accent4">
              <a:lumMod val="10000"/>
            </a:schemeClr>
          </a:solidFill>
          <a:ln w="57150">
            <a:solidFill>
              <a:srgbClr val="80008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sz="2000">
              <a:latin typeface="苹方-简" panose="020B0400000000000000" charset="-122"/>
              <a:ea typeface="苹方-简" panose="020B0400000000000000" charset="-122"/>
            </a:endParaRPr>
          </a:p>
        </p:txBody>
      </p:sp>
      <p:cxnSp>
        <p:nvCxnSpPr>
          <p:cNvPr id="12" name="直接连接符 11">
            <a:extLst>
              <a:ext uri="{FF2B5EF4-FFF2-40B4-BE49-F238E27FC236}">
                <a16:creationId xmlns:a16="http://schemas.microsoft.com/office/drawing/2014/main" id="{1F5BFA8C-94F2-4B63-85BA-030714A499CB}"/>
              </a:ext>
            </a:extLst>
          </p:cNvPr>
          <p:cNvCxnSpPr/>
          <p:nvPr/>
        </p:nvCxnSpPr>
        <p:spPr>
          <a:xfrm>
            <a:off x="510540" y="1356995"/>
            <a:ext cx="2172970" cy="2056130"/>
          </a:xfrm>
          <a:prstGeom prst="line">
            <a:avLst/>
          </a:prstGeom>
          <a:ln w="28575">
            <a:solidFill>
              <a:srgbClr val="5D77F1"/>
            </a:solidFill>
          </a:ln>
        </p:spPr>
        <p:style>
          <a:lnRef idx="1">
            <a:schemeClr val="accent1"/>
          </a:lnRef>
          <a:fillRef idx="0">
            <a:schemeClr val="accent1"/>
          </a:fillRef>
          <a:effectRef idx="0">
            <a:schemeClr val="accent1"/>
          </a:effectRef>
          <a:fontRef idx="minor">
            <a:schemeClr val="tx1"/>
          </a:fontRef>
        </p:style>
      </p:cxnSp>
      <p:sp>
        <p:nvSpPr>
          <p:cNvPr id="13" name="椭圆 12">
            <a:extLst>
              <a:ext uri="{FF2B5EF4-FFF2-40B4-BE49-F238E27FC236}">
                <a16:creationId xmlns:a16="http://schemas.microsoft.com/office/drawing/2014/main" id="{0E4705E0-95F4-4F7A-8714-0A024238DBA6}"/>
              </a:ext>
            </a:extLst>
          </p:cNvPr>
          <p:cNvSpPr/>
          <p:nvPr/>
        </p:nvSpPr>
        <p:spPr>
          <a:xfrm>
            <a:off x="6751320" y="1280160"/>
            <a:ext cx="4434840" cy="4434840"/>
          </a:xfrm>
          <a:prstGeom prst="ellipse">
            <a:avLst/>
          </a:prstGeom>
          <a:solidFill>
            <a:schemeClr val="accent4">
              <a:lumMod val="10000"/>
            </a:schemeClr>
          </a:solidFill>
          <a:ln w="57150">
            <a:solidFill>
              <a:srgbClr val="80008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sz="2000">
              <a:latin typeface="苹方-简" panose="020B0400000000000000" charset="-122"/>
              <a:ea typeface="苹方-简" panose="020B0400000000000000" charset="-122"/>
            </a:endParaRPr>
          </a:p>
        </p:txBody>
      </p:sp>
      <p:cxnSp>
        <p:nvCxnSpPr>
          <p:cNvPr id="14" name="直接连接符 13">
            <a:extLst>
              <a:ext uri="{FF2B5EF4-FFF2-40B4-BE49-F238E27FC236}">
                <a16:creationId xmlns:a16="http://schemas.microsoft.com/office/drawing/2014/main" id="{B70D38B2-3E2B-478B-86F0-D71901B552E9}"/>
              </a:ext>
            </a:extLst>
          </p:cNvPr>
          <p:cNvCxnSpPr/>
          <p:nvPr/>
        </p:nvCxnSpPr>
        <p:spPr>
          <a:xfrm flipH="1">
            <a:off x="525145" y="3413125"/>
            <a:ext cx="2143760" cy="2333625"/>
          </a:xfrm>
          <a:prstGeom prst="line">
            <a:avLst/>
          </a:prstGeom>
          <a:ln w="28575">
            <a:solidFill>
              <a:srgbClr val="5D77F1"/>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BF9A2C9F-026B-4B6B-A10D-8494C3DA1309}"/>
              </a:ext>
            </a:extLst>
          </p:cNvPr>
          <p:cNvCxnSpPr>
            <a:endCxn id="11" idx="3"/>
          </p:cNvCxnSpPr>
          <p:nvPr/>
        </p:nvCxnSpPr>
        <p:spPr>
          <a:xfrm>
            <a:off x="2698115" y="3419475"/>
            <a:ext cx="2435225" cy="139700"/>
          </a:xfrm>
          <a:prstGeom prst="line">
            <a:avLst/>
          </a:prstGeom>
          <a:ln w="57150">
            <a:solidFill>
              <a:srgbClr val="5D77F1"/>
            </a:solidFill>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97335103-8693-46B2-9A86-1D683AF40E8B}"/>
              </a:ext>
            </a:extLst>
          </p:cNvPr>
          <p:cNvSpPr/>
          <p:nvPr/>
        </p:nvSpPr>
        <p:spPr>
          <a:xfrm>
            <a:off x="8436610" y="2896870"/>
            <a:ext cx="1064260" cy="1064260"/>
          </a:xfrm>
          <a:prstGeom prst="ellipse">
            <a:avLst/>
          </a:prstGeom>
          <a:ln w="57150">
            <a:solidFill>
              <a:srgbClr val="80008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sz="2000">
              <a:latin typeface="苹方-简" panose="020B0400000000000000" charset="-122"/>
              <a:ea typeface="苹方-简" panose="020B0400000000000000" charset="-122"/>
            </a:endParaRPr>
          </a:p>
        </p:txBody>
      </p:sp>
      <p:cxnSp>
        <p:nvCxnSpPr>
          <p:cNvPr id="17" name="直接连接符 16">
            <a:extLst>
              <a:ext uri="{FF2B5EF4-FFF2-40B4-BE49-F238E27FC236}">
                <a16:creationId xmlns:a16="http://schemas.microsoft.com/office/drawing/2014/main" id="{92FA562D-5187-4AEE-9A74-6F7CF00A6B49}"/>
              </a:ext>
            </a:extLst>
          </p:cNvPr>
          <p:cNvCxnSpPr>
            <a:endCxn id="16" idx="1"/>
          </p:cNvCxnSpPr>
          <p:nvPr/>
        </p:nvCxnSpPr>
        <p:spPr>
          <a:xfrm>
            <a:off x="7758430" y="1648460"/>
            <a:ext cx="833755" cy="1403985"/>
          </a:xfrm>
          <a:prstGeom prst="line">
            <a:avLst/>
          </a:prstGeom>
          <a:ln w="28575">
            <a:solidFill>
              <a:srgbClr val="5D77F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3A816791-38BE-493D-B72E-8A4BAA21E403}"/>
              </a:ext>
            </a:extLst>
          </p:cNvPr>
          <p:cNvCxnSpPr>
            <a:stCxn id="16" idx="6"/>
            <a:endCxn id="13" idx="6"/>
          </p:cNvCxnSpPr>
          <p:nvPr/>
        </p:nvCxnSpPr>
        <p:spPr>
          <a:xfrm>
            <a:off x="9500870" y="3429000"/>
            <a:ext cx="1685290" cy="68580"/>
          </a:xfrm>
          <a:prstGeom prst="line">
            <a:avLst/>
          </a:prstGeom>
          <a:ln w="38100">
            <a:solidFill>
              <a:srgbClr val="5D77F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C3D57803-7B51-4386-9682-60F805D2FD0B}"/>
              </a:ext>
            </a:extLst>
          </p:cNvPr>
          <p:cNvCxnSpPr>
            <a:stCxn id="16" idx="3"/>
            <a:endCxn id="13" idx="3"/>
          </p:cNvCxnSpPr>
          <p:nvPr/>
        </p:nvCxnSpPr>
        <p:spPr>
          <a:xfrm flipH="1">
            <a:off x="7400925" y="3805555"/>
            <a:ext cx="1191260" cy="1259840"/>
          </a:xfrm>
          <a:prstGeom prst="line">
            <a:avLst/>
          </a:prstGeom>
          <a:ln w="28575">
            <a:solidFill>
              <a:srgbClr val="5D77F1"/>
            </a:soli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3534EE2E-F077-4F44-8578-2B54CADE3A60}"/>
              </a:ext>
            </a:extLst>
          </p:cNvPr>
          <p:cNvSpPr txBox="1"/>
          <p:nvPr/>
        </p:nvSpPr>
        <p:spPr>
          <a:xfrm>
            <a:off x="10330815" y="808990"/>
            <a:ext cx="1198880" cy="398780"/>
          </a:xfrm>
          <a:prstGeom prst="rect">
            <a:avLst/>
          </a:prstGeom>
          <a:noFill/>
        </p:spPr>
        <p:txBody>
          <a:bodyPr wrap="none" rtlCol="0">
            <a:spAutoFit/>
          </a:bodyPr>
          <a:lstStyle/>
          <a:p>
            <a:r>
              <a:rPr lang="zh-CN" altLang="en-US" sz="2000" dirty="0">
                <a:solidFill>
                  <a:schemeClr val="bg1"/>
                </a:solidFill>
                <a:latin typeface="苹方-简" panose="020B0400000000000000" charset="-122"/>
                <a:ea typeface="苹方-简" panose="020B0400000000000000" charset="-122"/>
              </a:rPr>
              <a:t>客户收益</a:t>
            </a:r>
          </a:p>
        </p:txBody>
      </p:sp>
      <p:sp>
        <p:nvSpPr>
          <p:cNvPr id="21" name="文本框 20">
            <a:extLst>
              <a:ext uri="{FF2B5EF4-FFF2-40B4-BE49-F238E27FC236}">
                <a16:creationId xmlns:a16="http://schemas.microsoft.com/office/drawing/2014/main" id="{9C5C4460-2AFB-4A52-9393-72A4B0346831}"/>
              </a:ext>
            </a:extLst>
          </p:cNvPr>
          <p:cNvSpPr txBox="1"/>
          <p:nvPr/>
        </p:nvSpPr>
        <p:spPr>
          <a:xfrm>
            <a:off x="6013450" y="808990"/>
            <a:ext cx="1283335" cy="398780"/>
          </a:xfrm>
          <a:prstGeom prst="rect">
            <a:avLst/>
          </a:prstGeom>
          <a:noFill/>
        </p:spPr>
        <p:txBody>
          <a:bodyPr wrap="square" rtlCol="0">
            <a:spAutoFit/>
          </a:bodyPr>
          <a:lstStyle/>
          <a:p>
            <a:r>
              <a:rPr lang="zh-CN" altLang="en-US" sz="2000" dirty="0">
                <a:solidFill>
                  <a:schemeClr val="bg1"/>
                </a:solidFill>
                <a:latin typeface="苹方-简" panose="020B0400000000000000" charset="-122"/>
                <a:ea typeface="苹方-简" panose="020B0400000000000000" charset="-122"/>
              </a:rPr>
              <a:t>客户痛点</a:t>
            </a:r>
          </a:p>
        </p:txBody>
      </p:sp>
      <p:sp>
        <p:nvSpPr>
          <p:cNvPr id="22" name="文本框 21">
            <a:extLst>
              <a:ext uri="{FF2B5EF4-FFF2-40B4-BE49-F238E27FC236}">
                <a16:creationId xmlns:a16="http://schemas.microsoft.com/office/drawing/2014/main" id="{A7C31183-FEE8-4EEB-8ED8-A428DBEC9415}"/>
              </a:ext>
            </a:extLst>
          </p:cNvPr>
          <p:cNvSpPr txBox="1"/>
          <p:nvPr/>
        </p:nvSpPr>
        <p:spPr>
          <a:xfrm>
            <a:off x="10330815" y="5746750"/>
            <a:ext cx="1198880" cy="398780"/>
          </a:xfrm>
          <a:prstGeom prst="rect">
            <a:avLst/>
          </a:prstGeom>
          <a:noFill/>
        </p:spPr>
        <p:txBody>
          <a:bodyPr wrap="none" rtlCol="0">
            <a:spAutoFit/>
          </a:bodyPr>
          <a:lstStyle/>
          <a:p>
            <a:r>
              <a:rPr lang="zh-CN" altLang="en-US" sz="2000" dirty="0">
                <a:solidFill>
                  <a:schemeClr val="bg1"/>
                </a:solidFill>
                <a:latin typeface="苹方-简" panose="020B0400000000000000" charset="-122"/>
                <a:ea typeface="苹方-简" panose="020B0400000000000000" charset="-122"/>
              </a:rPr>
              <a:t>客户工作</a:t>
            </a:r>
          </a:p>
        </p:txBody>
      </p:sp>
      <p:sp>
        <p:nvSpPr>
          <p:cNvPr id="23" name="文本框 22">
            <a:extLst>
              <a:ext uri="{FF2B5EF4-FFF2-40B4-BE49-F238E27FC236}">
                <a16:creationId xmlns:a16="http://schemas.microsoft.com/office/drawing/2014/main" id="{8E26F754-D089-4C60-9FEF-180BE6AC782B}"/>
              </a:ext>
            </a:extLst>
          </p:cNvPr>
          <p:cNvSpPr txBox="1"/>
          <p:nvPr/>
        </p:nvSpPr>
        <p:spPr>
          <a:xfrm>
            <a:off x="2818130" y="808990"/>
            <a:ext cx="1706880" cy="398780"/>
          </a:xfrm>
          <a:prstGeom prst="rect">
            <a:avLst/>
          </a:prstGeom>
          <a:noFill/>
        </p:spPr>
        <p:txBody>
          <a:bodyPr wrap="none" rtlCol="0">
            <a:spAutoFit/>
          </a:bodyPr>
          <a:lstStyle/>
          <a:p>
            <a:r>
              <a:rPr lang="zh-CN" altLang="en-US" sz="2000" dirty="0">
                <a:solidFill>
                  <a:schemeClr val="bg1"/>
                </a:solidFill>
                <a:latin typeface="苹方-简" panose="020B0400000000000000" charset="-122"/>
                <a:ea typeface="苹方-简" panose="020B0400000000000000" charset="-122"/>
              </a:rPr>
              <a:t>收益创造方案</a:t>
            </a:r>
          </a:p>
        </p:txBody>
      </p:sp>
      <p:sp>
        <p:nvSpPr>
          <p:cNvPr id="24" name="文本框 23">
            <a:extLst>
              <a:ext uri="{FF2B5EF4-FFF2-40B4-BE49-F238E27FC236}">
                <a16:creationId xmlns:a16="http://schemas.microsoft.com/office/drawing/2014/main" id="{A9E6FEAA-BD2A-4F8D-9904-EEF71B56D418}"/>
              </a:ext>
            </a:extLst>
          </p:cNvPr>
          <p:cNvSpPr txBox="1"/>
          <p:nvPr/>
        </p:nvSpPr>
        <p:spPr>
          <a:xfrm>
            <a:off x="2818130" y="5842000"/>
            <a:ext cx="1706880" cy="398780"/>
          </a:xfrm>
          <a:prstGeom prst="rect">
            <a:avLst/>
          </a:prstGeom>
          <a:noFill/>
        </p:spPr>
        <p:txBody>
          <a:bodyPr wrap="none" rtlCol="0">
            <a:spAutoFit/>
          </a:bodyPr>
          <a:lstStyle/>
          <a:p>
            <a:r>
              <a:rPr lang="zh-CN" altLang="en-US" sz="2000" dirty="0">
                <a:solidFill>
                  <a:schemeClr val="bg1"/>
                </a:solidFill>
                <a:latin typeface="苹方-简" panose="020B0400000000000000" charset="-122"/>
                <a:ea typeface="苹方-简" panose="020B0400000000000000" charset="-122"/>
              </a:rPr>
              <a:t>痛点解决方案</a:t>
            </a:r>
          </a:p>
        </p:txBody>
      </p:sp>
      <p:sp>
        <p:nvSpPr>
          <p:cNvPr id="25" name="文本框 24">
            <a:extLst>
              <a:ext uri="{FF2B5EF4-FFF2-40B4-BE49-F238E27FC236}">
                <a16:creationId xmlns:a16="http://schemas.microsoft.com/office/drawing/2014/main" id="{9E50D098-108E-4FDC-A9AA-3EAD785DE84B}"/>
              </a:ext>
            </a:extLst>
          </p:cNvPr>
          <p:cNvSpPr txBox="1"/>
          <p:nvPr/>
        </p:nvSpPr>
        <p:spPr>
          <a:xfrm>
            <a:off x="-54928" y="2552700"/>
            <a:ext cx="492443" cy="1374735"/>
          </a:xfrm>
          <a:prstGeom prst="rect">
            <a:avLst/>
          </a:prstGeom>
          <a:noFill/>
        </p:spPr>
        <p:txBody>
          <a:bodyPr vert="eaVert" wrap="none" rtlCol="0">
            <a:spAutoFit/>
          </a:bodyPr>
          <a:lstStyle/>
          <a:p>
            <a:r>
              <a:rPr lang="zh-CN" altLang="en-US" sz="2000" dirty="0">
                <a:solidFill>
                  <a:schemeClr val="bg1"/>
                </a:solidFill>
                <a:latin typeface="苹方-简" panose="020B0400000000000000" charset="-122"/>
                <a:ea typeface="苹方-简" panose="020B0400000000000000" charset="-122"/>
              </a:rPr>
              <a:t>产品和服务</a:t>
            </a:r>
          </a:p>
        </p:txBody>
      </p:sp>
      <p:sp>
        <p:nvSpPr>
          <p:cNvPr id="26" name="矩形 25">
            <a:extLst>
              <a:ext uri="{FF2B5EF4-FFF2-40B4-BE49-F238E27FC236}">
                <a16:creationId xmlns:a16="http://schemas.microsoft.com/office/drawing/2014/main" id="{BE0E18D9-9D7A-47C9-8DA3-45EECC779B2B}"/>
              </a:ext>
            </a:extLst>
          </p:cNvPr>
          <p:cNvSpPr/>
          <p:nvPr/>
        </p:nvSpPr>
        <p:spPr>
          <a:xfrm>
            <a:off x="1986280" y="3019425"/>
            <a:ext cx="1502410" cy="728980"/>
          </a:xfrm>
          <a:prstGeom prst="rect">
            <a:avLst/>
          </a:prstGeom>
          <a:ln w="57150">
            <a:solidFill>
              <a:srgbClr val="80008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sz="2000">
              <a:latin typeface="苹方-简" panose="020B0400000000000000" charset="-122"/>
              <a:ea typeface="苹方-简" panose="020B0400000000000000" charset="-122"/>
            </a:endParaRPr>
          </a:p>
        </p:txBody>
      </p:sp>
      <p:sp>
        <p:nvSpPr>
          <p:cNvPr id="27" name="文本框 26">
            <a:extLst>
              <a:ext uri="{FF2B5EF4-FFF2-40B4-BE49-F238E27FC236}">
                <a16:creationId xmlns:a16="http://schemas.microsoft.com/office/drawing/2014/main" id="{C80B8FCE-6FBB-46A7-B808-90913D868DA9}"/>
              </a:ext>
            </a:extLst>
          </p:cNvPr>
          <p:cNvSpPr txBox="1"/>
          <p:nvPr/>
        </p:nvSpPr>
        <p:spPr>
          <a:xfrm>
            <a:off x="1978660" y="3244215"/>
            <a:ext cx="1755775" cy="368300"/>
          </a:xfrm>
          <a:prstGeom prst="rect">
            <a:avLst/>
          </a:prstGeom>
          <a:noFill/>
        </p:spPr>
        <p:txBody>
          <a:bodyPr wrap="square" rtlCol="0">
            <a:spAutoFit/>
          </a:bodyPr>
          <a:lstStyle/>
          <a:p>
            <a:r>
              <a:rPr lang="zh-CN" altLang="en-US" sz="1800">
                <a:latin typeface="苹方-简" panose="020B0400000000000000" charset="-122"/>
                <a:ea typeface="苹方-简" panose="020B0400000000000000" charset="-122"/>
              </a:rPr>
              <a:t>价值设计主张</a:t>
            </a:r>
          </a:p>
        </p:txBody>
      </p:sp>
      <p:sp>
        <p:nvSpPr>
          <p:cNvPr id="28" name="文本框 27">
            <a:extLst>
              <a:ext uri="{FF2B5EF4-FFF2-40B4-BE49-F238E27FC236}">
                <a16:creationId xmlns:a16="http://schemas.microsoft.com/office/drawing/2014/main" id="{AC59A6CC-96A4-4FAA-AC6C-C4AE0D29B7D0}"/>
              </a:ext>
            </a:extLst>
          </p:cNvPr>
          <p:cNvSpPr txBox="1"/>
          <p:nvPr/>
        </p:nvSpPr>
        <p:spPr>
          <a:xfrm>
            <a:off x="8648700" y="3244215"/>
            <a:ext cx="640080" cy="368300"/>
          </a:xfrm>
          <a:prstGeom prst="rect">
            <a:avLst/>
          </a:prstGeom>
          <a:noFill/>
        </p:spPr>
        <p:txBody>
          <a:bodyPr wrap="none" rtlCol="0">
            <a:spAutoFit/>
          </a:bodyPr>
          <a:lstStyle/>
          <a:p>
            <a:r>
              <a:rPr lang="zh-CN" altLang="en-US" sz="1800">
                <a:latin typeface="苹方-简" panose="020B0400000000000000" charset="-122"/>
                <a:ea typeface="苹方-简" panose="020B0400000000000000" charset="-122"/>
              </a:rPr>
              <a:t>用户</a:t>
            </a:r>
          </a:p>
        </p:txBody>
      </p:sp>
      <p:sp>
        <p:nvSpPr>
          <p:cNvPr id="29" name="文本框 28">
            <a:extLst>
              <a:ext uri="{FF2B5EF4-FFF2-40B4-BE49-F238E27FC236}">
                <a16:creationId xmlns:a16="http://schemas.microsoft.com/office/drawing/2014/main" id="{0E13E8CA-08C2-4A17-A3B9-97BDFAF21071}"/>
              </a:ext>
            </a:extLst>
          </p:cNvPr>
          <p:cNvSpPr txBox="1"/>
          <p:nvPr/>
        </p:nvSpPr>
        <p:spPr>
          <a:xfrm rot="10800000" flipV="1">
            <a:off x="562610" y="2805826"/>
            <a:ext cx="1492885" cy="646331"/>
          </a:xfrm>
          <a:prstGeom prst="rect">
            <a:avLst/>
          </a:prstGeom>
          <a:noFill/>
        </p:spPr>
        <p:txBody>
          <a:bodyPr wrap="square" rtlCol="0">
            <a:spAutoFit/>
          </a:bodyPr>
          <a:lstStyle/>
          <a:p>
            <a:r>
              <a:rPr lang="zh-CN" altLang="en-US" sz="1800" dirty="0">
                <a:solidFill>
                  <a:schemeClr val="bg1"/>
                </a:solidFill>
                <a:latin typeface="苹方-简" panose="020B0400000000000000" charset="-122"/>
                <a:ea typeface="苹方-简" panose="020B0400000000000000" charset="-122"/>
              </a:rPr>
              <a:t>游戏化模块设计</a:t>
            </a:r>
            <a:endParaRPr lang="zh-CN" sz="1800" dirty="0">
              <a:solidFill>
                <a:schemeClr val="bg1"/>
              </a:solidFill>
              <a:latin typeface="苹方-简" panose="020B0400000000000000" charset="-122"/>
              <a:ea typeface="苹方-简" panose="020B0400000000000000" charset="-122"/>
            </a:endParaRPr>
          </a:p>
        </p:txBody>
      </p:sp>
      <p:sp>
        <p:nvSpPr>
          <p:cNvPr id="30" name="文本框 29">
            <a:extLst>
              <a:ext uri="{FF2B5EF4-FFF2-40B4-BE49-F238E27FC236}">
                <a16:creationId xmlns:a16="http://schemas.microsoft.com/office/drawing/2014/main" id="{235A1BC4-A3E8-4935-BE7A-3D4D6E5143CE}"/>
              </a:ext>
            </a:extLst>
          </p:cNvPr>
          <p:cNvSpPr txBox="1"/>
          <p:nvPr/>
        </p:nvSpPr>
        <p:spPr>
          <a:xfrm>
            <a:off x="2818130" y="2033263"/>
            <a:ext cx="2031325" cy="646331"/>
          </a:xfrm>
          <a:prstGeom prst="rect">
            <a:avLst/>
          </a:prstGeom>
          <a:noFill/>
        </p:spPr>
        <p:txBody>
          <a:bodyPr wrap="none" rtlCol="0">
            <a:spAutoFit/>
          </a:bodyPr>
          <a:lstStyle/>
          <a:p>
            <a:r>
              <a:rPr lang="zh-CN" altLang="en-US" sz="1800" dirty="0">
                <a:solidFill>
                  <a:schemeClr val="bg1"/>
                </a:solidFill>
                <a:latin typeface="苹方-简" panose="020B0400000000000000" charset="-122"/>
                <a:ea typeface="苹方-简" panose="020B0400000000000000" charset="-122"/>
              </a:rPr>
              <a:t>前期免费，</a:t>
            </a:r>
            <a:endParaRPr lang="en-US" altLang="zh-CN" sz="1800" dirty="0">
              <a:solidFill>
                <a:schemeClr val="bg1"/>
              </a:solidFill>
              <a:latin typeface="苹方-简" panose="020B0400000000000000" charset="-122"/>
              <a:ea typeface="苹方-简" panose="020B0400000000000000" charset="-122"/>
            </a:endParaRPr>
          </a:p>
          <a:p>
            <a:r>
              <a:rPr lang="zh-CN" altLang="en-US" sz="1800" dirty="0">
                <a:solidFill>
                  <a:schemeClr val="bg1"/>
                </a:solidFill>
                <a:latin typeface="苹方-简" panose="020B0400000000000000" charset="-122"/>
                <a:ea typeface="苹方-简" panose="020B0400000000000000" charset="-122"/>
              </a:rPr>
              <a:t>后期通过会员收费</a:t>
            </a:r>
          </a:p>
        </p:txBody>
      </p:sp>
      <p:sp>
        <p:nvSpPr>
          <p:cNvPr id="31" name="文本框 30">
            <a:extLst>
              <a:ext uri="{FF2B5EF4-FFF2-40B4-BE49-F238E27FC236}">
                <a16:creationId xmlns:a16="http://schemas.microsoft.com/office/drawing/2014/main" id="{7D41CE2F-2FEE-4A95-A1B2-5D3E0A316EA3}"/>
              </a:ext>
            </a:extLst>
          </p:cNvPr>
          <p:cNvSpPr txBox="1"/>
          <p:nvPr/>
        </p:nvSpPr>
        <p:spPr>
          <a:xfrm>
            <a:off x="1978660" y="4251960"/>
            <a:ext cx="3094117" cy="646331"/>
          </a:xfrm>
          <a:prstGeom prst="rect">
            <a:avLst/>
          </a:prstGeom>
          <a:noFill/>
        </p:spPr>
        <p:txBody>
          <a:bodyPr wrap="none" rtlCol="0">
            <a:spAutoFit/>
          </a:bodyPr>
          <a:lstStyle/>
          <a:p>
            <a:r>
              <a:rPr lang="zh-CN" altLang="en-US" sz="1800" dirty="0">
                <a:solidFill>
                  <a:schemeClr val="bg1"/>
                </a:solidFill>
                <a:latin typeface="苹方-简" panose="020B0400000000000000" charset="-122"/>
                <a:ea typeface="苹方-简" panose="020B0400000000000000" charset="-122"/>
              </a:rPr>
              <a:t>使用人脸融合和语音合成</a:t>
            </a:r>
            <a:r>
              <a:rPr lang="en-US" altLang="zh-CN" sz="1800" dirty="0">
                <a:solidFill>
                  <a:schemeClr val="bg1"/>
                </a:solidFill>
                <a:latin typeface="苹方-简" panose="020B0400000000000000" charset="-122"/>
                <a:ea typeface="苹方-简" panose="020B0400000000000000" charset="-122"/>
              </a:rPr>
              <a:t>API</a:t>
            </a:r>
          </a:p>
          <a:p>
            <a:r>
              <a:rPr lang="zh-CN" altLang="en-US" sz="1800" dirty="0">
                <a:solidFill>
                  <a:schemeClr val="bg1"/>
                </a:solidFill>
                <a:latin typeface="苹方-简" panose="020B0400000000000000" charset="-122"/>
                <a:ea typeface="苹方-简" panose="020B0400000000000000" charset="-122"/>
              </a:rPr>
              <a:t>来对产品进行加值</a:t>
            </a:r>
          </a:p>
        </p:txBody>
      </p:sp>
      <p:sp>
        <p:nvSpPr>
          <p:cNvPr id="32" name="文本框 31">
            <a:extLst>
              <a:ext uri="{FF2B5EF4-FFF2-40B4-BE49-F238E27FC236}">
                <a16:creationId xmlns:a16="http://schemas.microsoft.com/office/drawing/2014/main" id="{A0E0CFF8-0B85-47B3-992E-E94CEE88BED8}"/>
              </a:ext>
            </a:extLst>
          </p:cNvPr>
          <p:cNvSpPr txBox="1"/>
          <p:nvPr/>
        </p:nvSpPr>
        <p:spPr>
          <a:xfrm>
            <a:off x="6865620" y="2552065"/>
            <a:ext cx="1800493" cy="923330"/>
          </a:xfrm>
          <a:prstGeom prst="rect">
            <a:avLst/>
          </a:prstGeom>
          <a:noFill/>
        </p:spPr>
        <p:txBody>
          <a:bodyPr wrap="none" rtlCol="0">
            <a:spAutoFit/>
          </a:bodyPr>
          <a:lstStyle/>
          <a:p>
            <a:r>
              <a:rPr lang="zh-CN" altLang="en-US" sz="1800" dirty="0">
                <a:solidFill>
                  <a:schemeClr val="bg1"/>
                </a:solidFill>
                <a:latin typeface="苹方-简" panose="020B0400000000000000" charset="-122"/>
                <a:ea typeface="苹方-简" panose="020B0400000000000000" charset="-122"/>
              </a:rPr>
              <a:t>毕业联系方式</a:t>
            </a:r>
            <a:endParaRPr lang="en-US" altLang="zh-CN" sz="1800" dirty="0">
              <a:solidFill>
                <a:schemeClr val="bg1"/>
              </a:solidFill>
              <a:latin typeface="苹方-简" panose="020B0400000000000000" charset="-122"/>
              <a:ea typeface="苹方-简" panose="020B0400000000000000" charset="-122"/>
            </a:endParaRPr>
          </a:p>
          <a:p>
            <a:r>
              <a:rPr lang="zh-CN" altLang="en-US" sz="1800" dirty="0">
                <a:solidFill>
                  <a:schemeClr val="bg1"/>
                </a:solidFill>
                <a:latin typeface="苹方-简" panose="020B0400000000000000" charset="-122"/>
                <a:ea typeface="苹方-简" panose="020B0400000000000000" charset="-122"/>
              </a:rPr>
              <a:t>缺乏，没有很好</a:t>
            </a:r>
            <a:endParaRPr lang="en-US" altLang="zh-CN" sz="1800" dirty="0">
              <a:solidFill>
                <a:schemeClr val="bg1"/>
              </a:solidFill>
              <a:latin typeface="苹方-简" panose="020B0400000000000000" charset="-122"/>
              <a:ea typeface="苹方-简" panose="020B0400000000000000" charset="-122"/>
            </a:endParaRPr>
          </a:p>
          <a:p>
            <a:r>
              <a:rPr lang="zh-CN" altLang="en-US" sz="1800" dirty="0">
                <a:solidFill>
                  <a:schemeClr val="bg1"/>
                </a:solidFill>
                <a:latin typeface="苹方-简" panose="020B0400000000000000" charset="-122"/>
                <a:ea typeface="苹方-简" panose="020B0400000000000000" charset="-122"/>
              </a:rPr>
              <a:t>的社交环境</a:t>
            </a:r>
          </a:p>
        </p:txBody>
      </p:sp>
      <p:sp>
        <p:nvSpPr>
          <p:cNvPr id="33" name="文本框 32">
            <a:extLst>
              <a:ext uri="{FF2B5EF4-FFF2-40B4-BE49-F238E27FC236}">
                <a16:creationId xmlns:a16="http://schemas.microsoft.com/office/drawing/2014/main" id="{C7968DCC-4EF0-4F6C-B849-C9BBE5EC837F}"/>
              </a:ext>
            </a:extLst>
          </p:cNvPr>
          <p:cNvSpPr txBox="1"/>
          <p:nvPr/>
        </p:nvSpPr>
        <p:spPr>
          <a:xfrm>
            <a:off x="8436610" y="1808480"/>
            <a:ext cx="1569660" cy="646331"/>
          </a:xfrm>
          <a:prstGeom prst="rect">
            <a:avLst/>
          </a:prstGeom>
          <a:noFill/>
        </p:spPr>
        <p:txBody>
          <a:bodyPr wrap="none" rtlCol="0">
            <a:spAutoFit/>
          </a:bodyPr>
          <a:lstStyle/>
          <a:p>
            <a:r>
              <a:rPr lang="zh-CN" altLang="en-US" sz="1800" dirty="0">
                <a:solidFill>
                  <a:schemeClr val="bg1"/>
                </a:solidFill>
                <a:latin typeface="苹方-简" panose="020B0400000000000000" charset="-122"/>
                <a:ea typeface="苹方-简" panose="020B0400000000000000" charset="-122"/>
              </a:rPr>
              <a:t>互相推送</a:t>
            </a:r>
            <a:endParaRPr lang="en-US" altLang="zh-CN" sz="1800" dirty="0">
              <a:solidFill>
                <a:schemeClr val="bg1"/>
              </a:solidFill>
              <a:latin typeface="苹方-简" panose="020B0400000000000000" charset="-122"/>
              <a:ea typeface="苹方-简" panose="020B0400000000000000" charset="-122"/>
            </a:endParaRPr>
          </a:p>
          <a:p>
            <a:r>
              <a:rPr lang="zh-CN" altLang="en-US" sz="1800" dirty="0">
                <a:solidFill>
                  <a:schemeClr val="bg1"/>
                </a:solidFill>
                <a:latin typeface="苹方-简" panose="020B0400000000000000" charset="-122"/>
                <a:ea typeface="苹方-简" panose="020B0400000000000000" charset="-122"/>
              </a:rPr>
              <a:t>以及互帮互助</a:t>
            </a:r>
          </a:p>
        </p:txBody>
      </p:sp>
      <p:sp>
        <p:nvSpPr>
          <p:cNvPr id="34" name="文本框 33">
            <a:extLst>
              <a:ext uri="{FF2B5EF4-FFF2-40B4-BE49-F238E27FC236}">
                <a16:creationId xmlns:a16="http://schemas.microsoft.com/office/drawing/2014/main" id="{3A10EC9A-80C4-4D4B-B7D3-879DEC9AC0EE}"/>
              </a:ext>
            </a:extLst>
          </p:cNvPr>
          <p:cNvSpPr txBox="1"/>
          <p:nvPr/>
        </p:nvSpPr>
        <p:spPr>
          <a:xfrm>
            <a:off x="8436610" y="4128770"/>
            <a:ext cx="2047240" cy="923330"/>
          </a:xfrm>
          <a:prstGeom prst="rect">
            <a:avLst/>
          </a:prstGeom>
          <a:noFill/>
        </p:spPr>
        <p:txBody>
          <a:bodyPr wrap="square" rtlCol="0">
            <a:spAutoFit/>
          </a:bodyPr>
          <a:lstStyle/>
          <a:p>
            <a:r>
              <a:rPr lang="zh-CN" altLang="en-US" sz="1800" dirty="0">
                <a:solidFill>
                  <a:schemeClr val="bg1"/>
                </a:solidFill>
                <a:latin typeface="苹方-简" panose="020B0400000000000000" charset="-122"/>
                <a:ea typeface="苹方-简" panose="020B0400000000000000" charset="-122"/>
              </a:rPr>
              <a:t>在游戏化模块你合我猜中进行友好氛围开发</a:t>
            </a:r>
          </a:p>
        </p:txBody>
      </p:sp>
      <p:pic>
        <p:nvPicPr>
          <p:cNvPr id="3" name="音频 2">
            <a:hlinkClick r:id="" action="ppaction://media"/>
            <a:extLst>
              <a:ext uri="{FF2B5EF4-FFF2-40B4-BE49-F238E27FC236}">
                <a16:creationId xmlns:a16="http://schemas.microsoft.com/office/drawing/2014/main" id="{5810AAC4-59B9-4DB1-BC19-C763DFDD00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4788" y="6299200"/>
            <a:ext cx="406400" cy="406400"/>
          </a:xfrm>
          <a:prstGeom prst="rect">
            <a:avLst/>
          </a:prstGeom>
        </p:spPr>
      </p:pic>
    </p:spTree>
    <p:extLst>
      <p:ext uri="{BB962C8B-B14F-4D97-AF65-F5344CB8AC3E}">
        <p14:creationId xmlns:p14="http://schemas.microsoft.com/office/powerpoint/2010/main" val="3012573221"/>
      </p:ext>
    </p:extLst>
  </p:cSld>
  <p:clrMapOvr>
    <a:masterClrMapping/>
  </p:clrMapOvr>
  <mc:AlternateContent xmlns:mc="http://schemas.openxmlformats.org/markup-compatibility/2006">
    <mc:Choice xmlns:p14="http://schemas.microsoft.com/office/powerpoint/2010/main" Requires="p14">
      <p:transition spd="slow" p14:dur="800" advTm="20173">
        <p14:flythrough/>
      </p:transition>
    </mc:Choice>
    <mc:Fallback>
      <p:transition spd="slow" advTm="201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亮亮图文旗舰店https://liangliangtuwen.tmall.com">
  <a:themeElements>
    <a:clrScheme name="像素">
      <a:dk1>
        <a:srgbClr val="103154"/>
      </a:dk1>
      <a:lt1>
        <a:srgbClr val="FFFFFF"/>
      </a:lt1>
      <a:dk2>
        <a:srgbClr val="00BFC3"/>
      </a:dk2>
      <a:lt2>
        <a:srgbClr val="0096FF"/>
      </a:lt2>
      <a:accent1>
        <a:srgbClr val="FF7F01"/>
      </a:accent1>
      <a:accent2>
        <a:srgbClr val="F1B015"/>
      </a:accent2>
      <a:accent3>
        <a:srgbClr val="FBEC85"/>
      </a:accent3>
      <a:accent4>
        <a:srgbClr val="D2C2F1"/>
      </a:accent4>
      <a:accent5>
        <a:srgbClr val="DA5AF4"/>
      </a:accent5>
      <a:accent6>
        <a:srgbClr val="9D09D1"/>
      </a:accent6>
      <a:hlink>
        <a:srgbClr val="1286C9"/>
      </a:hlink>
      <a:folHlink>
        <a:srgbClr val="A8C2E7"/>
      </a:folHlink>
    </a:clrScheme>
    <a:fontScheme name="奥斯汀">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FNEMasterTemplateForThemePreview.pptx</Template>
  <TotalTime>1553</TotalTime>
  <Words>1358</Words>
  <Application>Microsoft Office PowerPoint</Application>
  <PresentationFormat>自定义</PresentationFormat>
  <Paragraphs>130</Paragraphs>
  <Slides>20</Slides>
  <Notes>1</Notes>
  <HiddenSlides>0</HiddenSlides>
  <MMClips>20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20</vt:i4>
      </vt:variant>
    </vt:vector>
  </HeadingPairs>
  <TitlesOfParts>
    <vt:vector size="26" baseType="lpstr">
      <vt:lpstr>苹方-简</vt:lpstr>
      <vt:lpstr>Arial</vt:lpstr>
      <vt:lpstr>Calibri</vt:lpstr>
      <vt:lpstr>Century Gothic</vt:lpstr>
      <vt:lpstr>Symbol</vt:lpstr>
      <vt:lpstr>亮亮图文旗舰店https://liangliangtuwen.tmall.com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
  <dc:description>12sc.taobao.com</dc:description>
  <cp:lastModifiedBy>莫 文俊</cp:lastModifiedBy>
  <cp:revision>181</cp:revision>
  <dcterms:created xsi:type="dcterms:W3CDTF">2010-04-12T23:12:00Z</dcterms:created>
  <dcterms:modified xsi:type="dcterms:W3CDTF">2020-01-10T03:51:55Z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y fmtid="{D5CDD505-2E9C-101B-9397-08002B2CF9AE}" pid="3" name="KSOProductBuildVer">
    <vt:lpwstr>2052-10.1.0.6490</vt:lpwstr>
  </property>
</Properties>
</file>

<file path=docProps/thumbnail.jpeg>
</file>